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10287000" cx="18288000"/>
  <p:notesSz cx="6858000" cy="9144000"/>
  <p:embeddedFontLst>
    <p:embeddedFont>
      <p:font typeface="Cagliostro"/>
      <p:regular r:id="rId16"/>
    </p:embeddedFont>
    <p:embeddedFont>
      <p:font typeface="Vast Shadow"/>
      <p:regular r:id="rId17"/>
    </p:embeddedFont>
    <p:embeddedFont>
      <p:font typeface="Germania One"/>
      <p:regular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VastShadow-regular.fntdata"/><Relationship Id="rId16" Type="http://schemas.openxmlformats.org/officeDocument/2006/relationships/font" Target="fonts/Cagliostro-regular.fntdata"/><Relationship Id="rId5" Type="http://schemas.openxmlformats.org/officeDocument/2006/relationships/notesMaster" Target="notesMasters/notesMaster1.xml"/><Relationship Id="rId6" Type="http://schemas.openxmlformats.org/officeDocument/2006/relationships/slide" Target="slides/slide1.xml"/><Relationship Id="rId18" Type="http://schemas.openxmlformats.org/officeDocument/2006/relationships/font" Target="fonts/GermaniaOne-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u="sng"/>
              <a:t>Teacher Notes: </a:t>
            </a:r>
            <a:r>
              <a:rPr lang="en-US"/>
              <a:t>Start lesson by reading The Story of Tom and Olive Plant</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363845d19fd_0_2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u="sng"/>
              <a:t>Teacher Notes: </a:t>
            </a:r>
            <a:r>
              <a:rPr lang="en-US"/>
              <a:t>What is a Diary?  A Diary is like a journal. People write in diaries or journals to remember things they do, places they go, or </a:t>
            </a:r>
            <a:r>
              <a:rPr lang="en-US"/>
              <a:t>people</a:t>
            </a:r>
            <a:r>
              <a:rPr lang="en-US"/>
              <a:t> they meet. In this case, You might write a diary entry about your trip to Lucknow. Diary/Journal entries always include the date they were written and end with a signature of some kind. </a:t>
            </a:r>
            <a:endParaRPr/>
          </a:p>
        </p:txBody>
      </p:sp>
      <p:sp>
        <p:nvSpPr>
          <p:cNvPr id="255" name="Google Shape;255;g363845d19fd_0_24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63845d19fd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u="sng"/>
              <a:t>Teacher Notes: </a:t>
            </a:r>
            <a:r>
              <a:rPr lang="en-US"/>
              <a:t>Introduce the different </a:t>
            </a:r>
            <a:r>
              <a:rPr lang="en-US"/>
              <a:t>activities</a:t>
            </a:r>
            <a:r>
              <a:rPr lang="en-US"/>
              <a:t> that students may participate in during their stay at Lucknow. Pause to reflect about the items you might need in order to participate in these activities (hats, gloves, boots, bathing suits, ice skates, a fishing pole, etc.)</a:t>
            </a:r>
            <a:endParaRPr/>
          </a:p>
        </p:txBody>
      </p:sp>
      <p:sp>
        <p:nvSpPr>
          <p:cNvPr id="99" name="Google Shape;99;g363845d19fd_0_2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63845d19fd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363845d19fd_0_1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363845d19fd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363845d19fd_0_1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363845d19fd_0_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363845d19fd_0_15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363845d19fd_0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363845d19fd_0_17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63845d19fd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u="sng"/>
              <a:t>Teacher Notes: </a:t>
            </a:r>
            <a:r>
              <a:rPr lang="en-US"/>
              <a:t>Discuss each season in New England and what the weather is like around here. Pause to reflect about what they might need to bring depending on the season they are traveling in (snow boots for winter, bathing suits for summer, etc.).</a:t>
            </a:r>
            <a:endParaRPr/>
          </a:p>
        </p:txBody>
      </p:sp>
      <p:sp>
        <p:nvSpPr>
          <p:cNvPr id="201" name="Google Shape;201;g363845d19fd_0_5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363845d19fd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363845d19fd_0_6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363845d19fd_0_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u="sng"/>
              <a:t>Teacher Notes: </a:t>
            </a:r>
            <a:r>
              <a:rPr lang="en-US"/>
              <a:t>What’s a Thank You Note? We write thank you notes to thank someone for coming to a party, for a gift, or for having you on a trip/vacation with them. They can be short and sweet or include more details. We address them to the person we are sending them to and then we sign our name when we are finished. </a:t>
            </a:r>
            <a:endParaRPr/>
          </a:p>
        </p:txBody>
      </p:sp>
      <p:sp>
        <p:nvSpPr>
          <p:cNvPr id="239" name="Google Shape;239;g363845d19fd_0_22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22.jpg"/><Relationship Id="rId6" Type="http://schemas.openxmlformats.org/officeDocument/2006/relationships/image" Target="../media/image23.jpg"/><Relationship Id="rId7" Type="http://schemas.openxmlformats.org/officeDocument/2006/relationships/image" Target="../media/image2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20.jpg"/><Relationship Id="rId6" Type="http://schemas.openxmlformats.org/officeDocument/2006/relationships/image" Target="../media/image17.jpg"/><Relationship Id="rId7" Type="http://schemas.openxmlformats.org/officeDocument/2006/relationships/image" Target="../media/image1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18.jpg"/><Relationship Id="rId6" Type="http://schemas.openxmlformats.org/officeDocument/2006/relationships/image" Target="../media/image19.jpg"/><Relationship Id="rId7" Type="http://schemas.openxmlformats.org/officeDocument/2006/relationships/image" Target="../media/image1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24.jpg"/><Relationship Id="rId6" Type="http://schemas.openxmlformats.org/officeDocument/2006/relationships/image" Target="../media/image21.jpg"/><Relationship Id="rId7"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 Id="rId6" Type="http://schemas.openxmlformats.org/officeDocument/2006/relationships/image" Target="../media/image10.png"/><Relationship Id="rId7" Type="http://schemas.openxmlformats.org/officeDocument/2006/relationships/image" Target="../media/image6.png"/><Relationship Id="rId8"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15.png"/><Relationship Id="rId8"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D3B1"/>
        </a:solidFill>
      </p:bgPr>
    </p:bg>
    <p:spTree>
      <p:nvGrpSpPr>
        <p:cNvPr id="83" name="Shape 83"/>
        <p:cNvGrpSpPr/>
        <p:nvPr/>
      </p:nvGrpSpPr>
      <p:grpSpPr>
        <a:xfrm>
          <a:off x="0" y="0"/>
          <a:ext cx="0" cy="0"/>
          <a:chOff x="0" y="0"/>
          <a:chExt cx="0" cy="0"/>
        </a:xfrm>
      </p:grpSpPr>
      <p:pic>
        <p:nvPicPr>
          <p:cNvPr id="84" name="Google Shape;84;p13"/>
          <p:cNvPicPr preferRelativeResize="0"/>
          <p:nvPr/>
        </p:nvPicPr>
        <p:blipFill>
          <a:blip r:embed="rId3">
            <a:alphaModFix/>
          </a:blip>
          <a:stretch>
            <a:fillRect/>
          </a:stretch>
        </p:blipFill>
        <p:spPr>
          <a:xfrm>
            <a:off x="-6650" y="0"/>
            <a:ext cx="18288000" cy="10287000"/>
          </a:xfrm>
          <a:prstGeom prst="rect">
            <a:avLst/>
          </a:prstGeom>
          <a:noFill/>
          <a:ln>
            <a:noFill/>
          </a:ln>
        </p:spPr>
      </p:pic>
      <p:grpSp>
        <p:nvGrpSpPr>
          <p:cNvPr id="85" name="Google Shape;85;p13"/>
          <p:cNvGrpSpPr/>
          <p:nvPr/>
        </p:nvGrpSpPr>
        <p:grpSpPr>
          <a:xfrm>
            <a:off x="619846" y="1070989"/>
            <a:ext cx="17035016" cy="157245"/>
            <a:chOff x="0" y="31750"/>
            <a:chExt cx="22713354" cy="209660"/>
          </a:xfrm>
        </p:grpSpPr>
        <p:cxnSp>
          <p:nvCxnSpPr>
            <p:cNvPr id="86" name="Google Shape;86;p13"/>
            <p:cNvCxnSpPr/>
            <p:nvPr/>
          </p:nvCxnSpPr>
          <p:spPr>
            <a:xfrm>
              <a:off x="12701519" y="227599"/>
              <a:ext cx="10011835" cy="0"/>
            </a:xfrm>
            <a:prstGeom prst="straightConnector1">
              <a:avLst/>
            </a:prstGeom>
            <a:noFill/>
            <a:ln cap="flat" cmpd="sng" w="63500">
              <a:solidFill>
                <a:srgbClr val="000000"/>
              </a:solidFill>
              <a:prstDash val="solid"/>
              <a:round/>
              <a:headEnd len="sm" w="sm" type="none"/>
              <a:tailEnd len="sm" w="sm" type="none"/>
            </a:ln>
          </p:spPr>
        </p:cxnSp>
        <p:cxnSp>
          <p:nvCxnSpPr>
            <p:cNvPr id="87" name="Google Shape;87;p13"/>
            <p:cNvCxnSpPr/>
            <p:nvPr/>
          </p:nvCxnSpPr>
          <p:spPr>
            <a:xfrm>
              <a:off x="12701519" y="31750"/>
              <a:ext cx="10011835" cy="0"/>
            </a:xfrm>
            <a:prstGeom prst="straightConnector1">
              <a:avLst/>
            </a:prstGeom>
            <a:noFill/>
            <a:ln cap="flat" cmpd="sng" w="63500">
              <a:solidFill>
                <a:srgbClr val="000000"/>
              </a:solidFill>
              <a:prstDash val="solid"/>
              <a:round/>
              <a:headEnd len="sm" w="sm" type="none"/>
              <a:tailEnd len="sm" w="sm" type="none"/>
            </a:ln>
          </p:spPr>
        </p:cxnSp>
        <p:cxnSp>
          <p:nvCxnSpPr>
            <p:cNvPr id="88" name="Google Shape;88;p13"/>
            <p:cNvCxnSpPr/>
            <p:nvPr/>
          </p:nvCxnSpPr>
          <p:spPr>
            <a:xfrm>
              <a:off x="0" y="241410"/>
              <a:ext cx="10029559" cy="0"/>
            </a:xfrm>
            <a:prstGeom prst="straightConnector1">
              <a:avLst/>
            </a:prstGeom>
            <a:noFill/>
            <a:ln cap="flat" cmpd="sng" w="63500">
              <a:solidFill>
                <a:srgbClr val="000000"/>
              </a:solidFill>
              <a:prstDash val="solid"/>
              <a:round/>
              <a:headEnd len="sm" w="sm" type="none"/>
              <a:tailEnd len="sm" w="sm" type="none"/>
            </a:ln>
          </p:spPr>
        </p:cxnSp>
        <p:cxnSp>
          <p:nvCxnSpPr>
            <p:cNvPr id="89" name="Google Shape;89;p13"/>
            <p:cNvCxnSpPr/>
            <p:nvPr/>
          </p:nvCxnSpPr>
          <p:spPr>
            <a:xfrm>
              <a:off x="0" y="45214"/>
              <a:ext cx="10029559" cy="0"/>
            </a:xfrm>
            <a:prstGeom prst="straightConnector1">
              <a:avLst/>
            </a:prstGeom>
            <a:noFill/>
            <a:ln cap="flat" cmpd="sng" w="63500">
              <a:solidFill>
                <a:srgbClr val="000000"/>
              </a:solidFill>
              <a:prstDash val="solid"/>
              <a:round/>
              <a:headEnd len="sm" w="sm" type="none"/>
              <a:tailEnd len="sm" w="sm" type="none"/>
            </a:ln>
          </p:spPr>
        </p:cxnSp>
      </p:grpSp>
      <p:sp>
        <p:nvSpPr>
          <p:cNvPr id="90" name="Google Shape;90;p13"/>
          <p:cNvSpPr txBox="1"/>
          <p:nvPr/>
        </p:nvSpPr>
        <p:spPr>
          <a:xfrm>
            <a:off x="5057130" y="17438"/>
            <a:ext cx="8173800" cy="1062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6900" u="none" cap="none" strike="noStrike">
                <a:solidFill>
                  <a:srgbClr val="000000"/>
                </a:solidFill>
                <a:latin typeface="Germania One"/>
                <a:ea typeface="Germania One"/>
                <a:cs typeface="Germania One"/>
                <a:sym typeface="Germania One"/>
              </a:rPr>
              <a:t>The </a:t>
            </a:r>
            <a:r>
              <a:rPr lang="en-US" sz="6900">
                <a:latin typeface="Germania One"/>
                <a:ea typeface="Germania One"/>
                <a:cs typeface="Germania One"/>
                <a:sym typeface="Germania One"/>
              </a:rPr>
              <a:t>Lucknow Mail</a:t>
            </a:r>
            <a:endParaRPr sz="5300"/>
          </a:p>
        </p:txBody>
      </p:sp>
      <p:sp>
        <p:nvSpPr>
          <p:cNvPr id="91" name="Google Shape;91;p13"/>
          <p:cNvSpPr/>
          <p:nvPr/>
        </p:nvSpPr>
        <p:spPr>
          <a:xfrm flipH="1">
            <a:off x="4571996" y="158808"/>
            <a:ext cx="1263249" cy="779267"/>
          </a:xfrm>
          <a:custGeom>
            <a:rect b="b" l="l" r="r" t="t"/>
            <a:pathLst>
              <a:path extrusionOk="0" h="779267" w="1263249">
                <a:moveTo>
                  <a:pt x="1263249" y="0"/>
                </a:moveTo>
                <a:lnTo>
                  <a:pt x="0" y="0"/>
                </a:lnTo>
                <a:lnTo>
                  <a:pt x="0" y="779266"/>
                </a:lnTo>
                <a:lnTo>
                  <a:pt x="1263249" y="779266"/>
                </a:lnTo>
                <a:lnTo>
                  <a:pt x="1263249" y="0"/>
                </a:lnTo>
                <a:close/>
              </a:path>
            </a:pathLst>
          </a:custGeom>
          <a:blipFill rotWithShape="1">
            <a:blip r:embed="rId4">
              <a:alphaModFix/>
            </a:blip>
            <a:stretch>
              <a:fillRect b="0" l="0" r="0" t="0"/>
            </a:stretch>
          </a:blipFill>
          <a:ln>
            <a:noFill/>
          </a:ln>
        </p:spPr>
      </p:sp>
      <p:sp>
        <p:nvSpPr>
          <p:cNvPr id="92" name="Google Shape;92;p13"/>
          <p:cNvSpPr/>
          <p:nvPr/>
        </p:nvSpPr>
        <p:spPr>
          <a:xfrm flipH="1">
            <a:off x="12445671" y="158808"/>
            <a:ext cx="1263249" cy="779267"/>
          </a:xfrm>
          <a:custGeom>
            <a:rect b="b" l="l" r="r" t="t"/>
            <a:pathLst>
              <a:path extrusionOk="0" h="779267" w="1263249">
                <a:moveTo>
                  <a:pt x="1263249" y="0"/>
                </a:moveTo>
                <a:lnTo>
                  <a:pt x="0" y="0"/>
                </a:lnTo>
                <a:lnTo>
                  <a:pt x="0" y="779266"/>
                </a:lnTo>
                <a:lnTo>
                  <a:pt x="1263249" y="779266"/>
                </a:lnTo>
                <a:lnTo>
                  <a:pt x="1263249" y="0"/>
                </a:lnTo>
                <a:close/>
              </a:path>
            </a:pathLst>
          </a:custGeom>
          <a:blipFill rotWithShape="1">
            <a:blip r:embed="rId4">
              <a:alphaModFix/>
            </a:blip>
            <a:stretch>
              <a:fillRect b="0" l="0" r="0" t="0"/>
            </a:stretch>
          </a:blipFill>
          <a:ln>
            <a:noFill/>
          </a:ln>
        </p:spPr>
      </p:sp>
      <p:sp>
        <p:nvSpPr>
          <p:cNvPr id="93" name="Google Shape;93;p13"/>
          <p:cNvSpPr txBox="1"/>
          <p:nvPr/>
        </p:nvSpPr>
        <p:spPr>
          <a:xfrm>
            <a:off x="558254" y="1361161"/>
            <a:ext cx="17158200" cy="2853300"/>
          </a:xfrm>
          <a:prstGeom prst="rect">
            <a:avLst/>
          </a:prstGeom>
          <a:noFill/>
          <a:ln>
            <a:noFill/>
          </a:ln>
        </p:spPr>
        <p:txBody>
          <a:bodyPr anchorCtr="0" anchor="t" bIns="0" lIns="0" spcFirstLastPara="1" rIns="0" wrap="square" tIns="0">
            <a:spAutoFit/>
          </a:bodyPr>
          <a:lstStyle/>
          <a:p>
            <a:pPr indent="0" lvl="0" marL="0" marR="0" rtl="0" algn="ctr">
              <a:lnSpc>
                <a:spcPct val="89999"/>
              </a:lnSpc>
              <a:spcBef>
                <a:spcPts val="0"/>
              </a:spcBef>
              <a:spcAft>
                <a:spcPts val="0"/>
              </a:spcAft>
              <a:buNone/>
            </a:pPr>
            <a:r>
              <a:rPr b="0" i="0" lang="en-US" sz="20598" u="none" cap="none" strike="noStrike">
                <a:solidFill>
                  <a:srgbClr val="000000"/>
                </a:solidFill>
                <a:latin typeface="Germania One"/>
                <a:ea typeface="Germania One"/>
                <a:cs typeface="Germania One"/>
                <a:sym typeface="Germania One"/>
              </a:rPr>
              <a:t>BREAKING NEWS!</a:t>
            </a:r>
            <a:endParaRPr/>
          </a:p>
        </p:txBody>
      </p:sp>
      <p:sp>
        <p:nvSpPr>
          <p:cNvPr id="94" name="Google Shape;94;p13"/>
          <p:cNvSpPr txBox="1"/>
          <p:nvPr/>
        </p:nvSpPr>
        <p:spPr>
          <a:xfrm>
            <a:off x="558254" y="3904969"/>
            <a:ext cx="17158200" cy="461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lang="en-US" sz="3000">
                <a:latin typeface="Vast Shadow"/>
                <a:ea typeface="Vast Shadow"/>
                <a:cs typeface="Vast Shadow"/>
                <a:sym typeface="Vast Shadow"/>
              </a:rPr>
              <a:t>Tom and Olive plant have invited YOU to come stay at Lucknow!</a:t>
            </a:r>
            <a:endParaRPr/>
          </a:p>
        </p:txBody>
      </p:sp>
      <p:pic>
        <p:nvPicPr>
          <p:cNvPr id="95" name="Google Shape;95;p13"/>
          <p:cNvPicPr preferRelativeResize="0"/>
          <p:nvPr/>
        </p:nvPicPr>
        <p:blipFill>
          <a:blip r:embed="rId5">
            <a:alphaModFix/>
          </a:blip>
          <a:stretch>
            <a:fillRect/>
          </a:stretch>
        </p:blipFill>
        <p:spPr>
          <a:xfrm>
            <a:off x="383975" y="4496150"/>
            <a:ext cx="10394500" cy="5382875"/>
          </a:xfrm>
          <a:prstGeom prst="rect">
            <a:avLst/>
          </a:prstGeom>
          <a:noFill/>
          <a:ln>
            <a:noFill/>
          </a:ln>
        </p:spPr>
      </p:pic>
      <p:sp>
        <p:nvSpPr>
          <p:cNvPr id="96" name="Google Shape;96;p13"/>
          <p:cNvSpPr txBox="1"/>
          <p:nvPr/>
        </p:nvSpPr>
        <p:spPr>
          <a:xfrm>
            <a:off x="11077950" y="5099725"/>
            <a:ext cx="6576900" cy="41757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US" sz="3400">
                <a:solidFill>
                  <a:schemeClr val="dk1"/>
                </a:solidFill>
                <a:latin typeface="Cagliostro"/>
                <a:ea typeface="Cagliostro"/>
                <a:cs typeface="Cagliostro"/>
                <a:sym typeface="Cagliostro"/>
              </a:rPr>
              <a:t>Your friends, Tom and Olive plant want you to come and spend some time with them at the Lucknow Mansion. Make sure to pack for all the different </a:t>
            </a:r>
            <a:r>
              <a:rPr lang="en-US" sz="3400">
                <a:solidFill>
                  <a:schemeClr val="dk1"/>
                </a:solidFill>
                <a:latin typeface="Cagliostro"/>
                <a:ea typeface="Cagliostro"/>
                <a:cs typeface="Cagliostro"/>
                <a:sym typeface="Cagliostro"/>
              </a:rPr>
              <a:t>activities</a:t>
            </a:r>
            <a:r>
              <a:rPr lang="en-US" sz="3400">
                <a:solidFill>
                  <a:schemeClr val="dk1"/>
                </a:solidFill>
                <a:latin typeface="Cagliostro"/>
                <a:ea typeface="Cagliostro"/>
                <a:cs typeface="Cagliostro"/>
                <a:sym typeface="Cagliostro"/>
              </a:rPr>
              <a:t> as well as the ever changing New England weather. Enjoy!</a:t>
            </a:r>
            <a:endParaRPr sz="3400">
              <a:solidFill>
                <a:schemeClr val="dk1"/>
              </a:solidFill>
              <a:latin typeface="Cagliostro"/>
              <a:ea typeface="Cagliostro"/>
              <a:cs typeface="Cagliostro"/>
              <a:sym typeface="Cagliostr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D3B1"/>
        </a:solidFill>
      </p:bgPr>
    </p:bg>
    <p:spTree>
      <p:nvGrpSpPr>
        <p:cNvPr id="256" name="Shape 256"/>
        <p:cNvGrpSpPr/>
        <p:nvPr/>
      </p:nvGrpSpPr>
      <p:grpSpPr>
        <a:xfrm>
          <a:off x="0" y="0"/>
          <a:ext cx="0" cy="0"/>
          <a:chOff x="0" y="0"/>
          <a:chExt cx="0" cy="0"/>
        </a:xfrm>
      </p:grpSpPr>
      <p:pic>
        <p:nvPicPr>
          <p:cNvPr id="257" name="Google Shape;257;p22"/>
          <p:cNvPicPr preferRelativeResize="0"/>
          <p:nvPr/>
        </p:nvPicPr>
        <p:blipFill>
          <a:blip r:embed="rId3">
            <a:alphaModFix/>
          </a:blip>
          <a:stretch>
            <a:fillRect/>
          </a:stretch>
        </p:blipFill>
        <p:spPr>
          <a:xfrm>
            <a:off x="-6625" y="0"/>
            <a:ext cx="18288000" cy="10287000"/>
          </a:xfrm>
          <a:prstGeom prst="rect">
            <a:avLst/>
          </a:prstGeom>
          <a:noFill/>
          <a:ln>
            <a:noFill/>
          </a:ln>
        </p:spPr>
      </p:pic>
      <p:grpSp>
        <p:nvGrpSpPr>
          <p:cNvPr id="258" name="Google Shape;258;p22"/>
          <p:cNvGrpSpPr/>
          <p:nvPr/>
        </p:nvGrpSpPr>
        <p:grpSpPr>
          <a:xfrm>
            <a:off x="619846" y="1070989"/>
            <a:ext cx="17035064" cy="157245"/>
            <a:chOff x="0" y="31750"/>
            <a:chExt cx="22713419" cy="209660"/>
          </a:xfrm>
        </p:grpSpPr>
        <p:cxnSp>
          <p:nvCxnSpPr>
            <p:cNvPr id="259" name="Google Shape;259;p22"/>
            <p:cNvCxnSpPr/>
            <p:nvPr/>
          </p:nvCxnSpPr>
          <p:spPr>
            <a:xfrm>
              <a:off x="12701519" y="227599"/>
              <a:ext cx="10011900" cy="0"/>
            </a:xfrm>
            <a:prstGeom prst="straightConnector1">
              <a:avLst/>
            </a:prstGeom>
            <a:noFill/>
            <a:ln cap="flat" cmpd="sng" w="63500">
              <a:solidFill>
                <a:srgbClr val="000000"/>
              </a:solidFill>
              <a:prstDash val="solid"/>
              <a:round/>
              <a:headEnd len="sm" w="sm" type="none"/>
              <a:tailEnd len="sm" w="sm" type="none"/>
            </a:ln>
          </p:spPr>
        </p:cxnSp>
        <p:cxnSp>
          <p:nvCxnSpPr>
            <p:cNvPr id="260" name="Google Shape;260;p22"/>
            <p:cNvCxnSpPr/>
            <p:nvPr/>
          </p:nvCxnSpPr>
          <p:spPr>
            <a:xfrm>
              <a:off x="12701519" y="31750"/>
              <a:ext cx="10011900" cy="0"/>
            </a:xfrm>
            <a:prstGeom prst="straightConnector1">
              <a:avLst/>
            </a:prstGeom>
            <a:noFill/>
            <a:ln cap="flat" cmpd="sng" w="63500">
              <a:solidFill>
                <a:srgbClr val="000000"/>
              </a:solidFill>
              <a:prstDash val="solid"/>
              <a:round/>
              <a:headEnd len="sm" w="sm" type="none"/>
              <a:tailEnd len="sm" w="sm" type="none"/>
            </a:ln>
          </p:spPr>
        </p:cxnSp>
        <p:cxnSp>
          <p:nvCxnSpPr>
            <p:cNvPr id="261" name="Google Shape;261;p22"/>
            <p:cNvCxnSpPr/>
            <p:nvPr/>
          </p:nvCxnSpPr>
          <p:spPr>
            <a:xfrm>
              <a:off x="0" y="241410"/>
              <a:ext cx="10029600" cy="0"/>
            </a:xfrm>
            <a:prstGeom prst="straightConnector1">
              <a:avLst/>
            </a:prstGeom>
            <a:noFill/>
            <a:ln cap="flat" cmpd="sng" w="63500">
              <a:solidFill>
                <a:srgbClr val="000000"/>
              </a:solidFill>
              <a:prstDash val="solid"/>
              <a:round/>
              <a:headEnd len="sm" w="sm" type="none"/>
              <a:tailEnd len="sm" w="sm" type="none"/>
            </a:ln>
          </p:spPr>
        </p:cxnSp>
        <p:cxnSp>
          <p:nvCxnSpPr>
            <p:cNvPr id="262" name="Google Shape;262;p22"/>
            <p:cNvCxnSpPr/>
            <p:nvPr/>
          </p:nvCxnSpPr>
          <p:spPr>
            <a:xfrm>
              <a:off x="0" y="45214"/>
              <a:ext cx="10029600" cy="0"/>
            </a:xfrm>
            <a:prstGeom prst="straightConnector1">
              <a:avLst/>
            </a:prstGeom>
            <a:noFill/>
            <a:ln cap="flat" cmpd="sng" w="63500">
              <a:solidFill>
                <a:srgbClr val="000000"/>
              </a:solidFill>
              <a:prstDash val="solid"/>
              <a:round/>
              <a:headEnd len="sm" w="sm" type="none"/>
              <a:tailEnd len="sm" w="sm" type="none"/>
            </a:ln>
          </p:spPr>
        </p:cxnSp>
      </p:grpSp>
      <p:sp>
        <p:nvSpPr>
          <p:cNvPr id="263" name="Google Shape;263;p22"/>
          <p:cNvSpPr txBox="1"/>
          <p:nvPr/>
        </p:nvSpPr>
        <p:spPr>
          <a:xfrm>
            <a:off x="5057130" y="17438"/>
            <a:ext cx="8173800" cy="1062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6900" u="none" cap="none" strike="noStrike">
                <a:solidFill>
                  <a:srgbClr val="000000"/>
                </a:solidFill>
                <a:latin typeface="Germania One"/>
                <a:ea typeface="Germania One"/>
                <a:cs typeface="Germania One"/>
                <a:sym typeface="Germania One"/>
              </a:rPr>
              <a:t>The </a:t>
            </a:r>
            <a:r>
              <a:rPr lang="en-US" sz="6900">
                <a:latin typeface="Germania One"/>
                <a:ea typeface="Germania One"/>
                <a:cs typeface="Germania One"/>
                <a:sym typeface="Germania One"/>
              </a:rPr>
              <a:t>Lucknow News</a:t>
            </a:r>
            <a:endParaRPr sz="5300"/>
          </a:p>
        </p:txBody>
      </p:sp>
      <p:sp>
        <p:nvSpPr>
          <p:cNvPr id="264" name="Google Shape;264;p22"/>
          <p:cNvSpPr/>
          <p:nvPr/>
        </p:nvSpPr>
        <p:spPr>
          <a:xfrm flipH="1">
            <a:off x="4571996" y="158808"/>
            <a:ext cx="1263249" cy="779267"/>
          </a:xfrm>
          <a:custGeom>
            <a:rect b="b" l="l" r="r" t="t"/>
            <a:pathLst>
              <a:path extrusionOk="0" h="779267" w="1263249">
                <a:moveTo>
                  <a:pt x="1263249" y="0"/>
                </a:moveTo>
                <a:lnTo>
                  <a:pt x="0" y="0"/>
                </a:lnTo>
                <a:lnTo>
                  <a:pt x="0" y="779266"/>
                </a:lnTo>
                <a:lnTo>
                  <a:pt x="1263249" y="779266"/>
                </a:lnTo>
                <a:lnTo>
                  <a:pt x="1263249" y="0"/>
                </a:lnTo>
                <a:close/>
              </a:path>
            </a:pathLst>
          </a:custGeom>
          <a:blipFill rotWithShape="1">
            <a:blip r:embed="rId4">
              <a:alphaModFix/>
            </a:blip>
            <a:stretch>
              <a:fillRect b="0" l="0" r="0" t="0"/>
            </a:stretch>
          </a:blipFill>
          <a:ln>
            <a:noFill/>
          </a:ln>
        </p:spPr>
      </p:sp>
      <p:sp>
        <p:nvSpPr>
          <p:cNvPr id="265" name="Google Shape;265;p22"/>
          <p:cNvSpPr/>
          <p:nvPr/>
        </p:nvSpPr>
        <p:spPr>
          <a:xfrm flipH="1">
            <a:off x="12445671" y="158808"/>
            <a:ext cx="1263249" cy="779267"/>
          </a:xfrm>
          <a:custGeom>
            <a:rect b="b" l="l" r="r" t="t"/>
            <a:pathLst>
              <a:path extrusionOk="0" h="779267" w="1263249">
                <a:moveTo>
                  <a:pt x="1263249" y="0"/>
                </a:moveTo>
                <a:lnTo>
                  <a:pt x="0" y="0"/>
                </a:lnTo>
                <a:lnTo>
                  <a:pt x="0" y="779266"/>
                </a:lnTo>
                <a:lnTo>
                  <a:pt x="1263249" y="779266"/>
                </a:lnTo>
                <a:lnTo>
                  <a:pt x="1263249" y="0"/>
                </a:lnTo>
                <a:close/>
              </a:path>
            </a:pathLst>
          </a:custGeom>
          <a:blipFill rotWithShape="1">
            <a:blip r:embed="rId4">
              <a:alphaModFix/>
            </a:blip>
            <a:stretch>
              <a:fillRect b="0" l="0" r="0" t="0"/>
            </a:stretch>
          </a:blipFill>
          <a:ln>
            <a:noFill/>
          </a:ln>
        </p:spPr>
      </p:sp>
      <p:sp>
        <p:nvSpPr>
          <p:cNvPr id="266" name="Google Shape;266;p22"/>
          <p:cNvSpPr txBox="1"/>
          <p:nvPr/>
        </p:nvSpPr>
        <p:spPr>
          <a:xfrm>
            <a:off x="4384675" y="1574575"/>
            <a:ext cx="9518700" cy="1218000"/>
          </a:xfrm>
          <a:prstGeom prst="rect">
            <a:avLst/>
          </a:prstGeom>
          <a:solidFill>
            <a:srgbClr val="EFD3B1"/>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US" sz="7200">
                <a:solidFill>
                  <a:schemeClr val="dk1"/>
                </a:solidFill>
                <a:latin typeface="Germania One"/>
                <a:ea typeface="Germania One"/>
                <a:cs typeface="Germania One"/>
                <a:sym typeface="Germania One"/>
              </a:rPr>
              <a:t>Diary Entry</a:t>
            </a:r>
            <a:endParaRPr sz="7200">
              <a:solidFill>
                <a:schemeClr val="dk1"/>
              </a:solidFill>
              <a:latin typeface="Germania One"/>
              <a:ea typeface="Germania One"/>
              <a:cs typeface="Germania One"/>
              <a:sym typeface="Germania One"/>
            </a:endParaRPr>
          </a:p>
        </p:txBody>
      </p:sp>
      <p:sp>
        <p:nvSpPr>
          <p:cNvPr id="267" name="Google Shape;267;p22"/>
          <p:cNvSpPr txBox="1"/>
          <p:nvPr/>
        </p:nvSpPr>
        <p:spPr>
          <a:xfrm>
            <a:off x="8464500" y="4485123"/>
            <a:ext cx="8851500" cy="4049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solidFill>
                  <a:schemeClr val="dk1"/>
                </a:solidFill>
                <a:latin typeface="Cagliostro"/>
                <a:ea typeface="Cagliostro"/>
                <a:cs typeface="Cagliostro"/>
                <a:sym typeface="Cagliostro"/>
              </a:rPr>
              <a:t>Write a Diary Entry about your trip to Lucknow. Make sure to include what activities you did, how the weather was, and if you have fun! </a:t>
            </a:r>
            <a:r>
              <a:rPr lang="en-US" sz="4800">
                <a:solidFill>
                  <a:schemeClr val="dk1"/>
                </a:solidFill>
                <a:latin typeface="Cagliostro"/>
                <a:ea typeface="Cagliostro"/>
                <a:cs typeface="Cagliostro"/>
                <a:sym typeface="Cagliostro"/>
              </a:rPr>
              <a:t>  </a:t>
            </a:r>
            <a:endParaRPr sz="4800">
              <a:solidFill>
                <a:schemeClr val="dk1"/>
              </a:solidFill>
              <a:latin typeface="Cagliostro"/>
              <a:ea typeface="Cagliostro"/>
              <a:cs typeface="Cagliostro"/>
              <a:sym typeface="Cagliostro"/>
            </a:endParaRPr>
          </a:p>
        </p:txBody>
      </p:sp>
      <p:pic>
        <p:nvPicPr>
          <p:cNvPr id="268" name="Google Shape;268;p22" title="Screenshot 2025-07-28 214230.png"/>
          <p:cNvPicPr preferRelativeResize="0"/>
          <p:nvPr/>
        </p:nvPicPr>
        <p:blipFill>
          <a:blip r:embed="rId5">
            <a:alphaModFix/>
          </a:blip>
          <a:stretch>
            <a:fillRect/>
          </a:stretch>
        </p:blipFill>
        <p:spPr>
          <a:xfrm>
            <a:off x="2478325" y="3287700"/>
            <a:ext cx="4963999" cy="655377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D3B1"/>
        </a:solidFill>
      </p:bgPr>
    </p:bg>
    <p:spTree>
      <p:nvGrpSpPr>
        <p:cNvPr id="100" name="Shape 100"/>
        <p:cNvGrpSpPr/>
        <p:nvPr/>
      </p:nvGrpSpPr>
      <p:grpSpPr>
        <a:xfrm>
          <a:off x="0" y="0"/>
          <a:ext cx="0" cy="0"/>
          <a:chOff x="0" y="0"/>
          <a:chExt cx="0" cy="0"/>
        </a:xfrm>
      </p:grpSpPr>
      <p:pic>
        <p:nvPicPr>
          <p:cNvPr id="101" name="Google Shape;101;p14"/>
          <p:cNvPicPr preferRelativeResize="0"/>
          <p:nvPr/>
        </p:nvPicPr>
        <p:blipFill>
          <a:blip r:embed="rId3">
            <a:alphaModFix/>
          </a:blip>
          <a:stretch>
            <a:fillRect/>
          </a:stretch>
        </p:blipFill>
        <p:spPr>
          <a:xfrm>
            <a:off x="-6650" y="0"/>
            <a:ext cx="18288000" cy="10287000"/>
          </a:xfrm>
          <a:prstGeom prst="rect">
            <a:avLst/>
          </a:prstGeom>
          <a:noFill/>
          <a:ln>
            <a:noFill/>
          </a:ln>
        </p:spPr>
      </p:pic>
      <p:grpSp>
        <p:nvGrpSpPr>
          <p:cNvPr id="102" name="Google Shape;102;p14"/>
          <p:cNvGrpSpPr/>
          <p:nvPr/>
        </p:nvGrpSpPr>
        <p:grpSpPr>
          <a:xfrm>
            <a:off x="619846" y="1070989"/>
            <a:ext cx="17035064" cy="157245"/>
            <a:chOff x="0" y="31750"/>
            <a:chExt cx="22713419" cy="209660"/>
          </a:xfrm>
        </p:grpSpPr>
        <p:cxnSp>
          <p:nvCxnSpPr>
            <p:cNvPr id="103" name="Google Shape;103;p14"/>
            <p:cNvCxnSpPr/>
            <p:nvPr/>
          </p:nvCxnSpPr>
          <p:spPr>
            <a:xfrm>
              <a:off x="12701519" y="227599"/>
              <a:ext cx="10011900" cy="0"/>
            </a:xfrm>
            <a:prstGeom prst="straightConnector1">
              <a:avLst/>
            </a:prstGeom>
            <a:noFill/>
            <a:ln cap="flat" cmpd="sng" w="63500">
              <a:solidFill>
                <a:srgbClr val="000000"/>
              </a:solidFill>
              <a:prstDash val="solid"/>
              <a:round/>
              <a:headEnd len="sm" w="sm" type="none"/>
              <a:tailEnd len="sm" w="sm" type="none"/>
            </a:ln>
          </p:spPr>
        </p:cxnSp>
        <p:cxnSp>
          <p:nvCxnSpPr>
            <p:cNvPr id="104" name="Google Shape;104;p14"/>
            <p:cNvCxnSpPr/>
            <p:nvPr/>
          </p:nvCxnSpPr>
          <p:spPr>
            <a:xfrm>
              <a:off x="12701519" y="31750"/>
              <a:ext cx="10011900" cy="0"/>
            </a:xfrm>
            <a:prstGeom prst="straightConnector1">
              <a:avLst/>
            </a:prstGeom>
            <a:noFill/>
            <a:ln cap="flat" cmpd="sng" w="63500">
              <a:solidFill>
                <a:srgbClr val="000000"/>
              </a:solidFill>
              <a:prstDash val="solid"/>
              <a:round/>
              <a:headEnd len="sm" w="sm" type="none"/>
              <a:tailEnd len="sm" w="sm" type="none"/>
            </a:ln>
          </p:spPr>
        </p:cxnSp>
        <p:cxnSp>
          <p:nvCxnSpPr>
            <p:cNvPr id="105" name="Google Shape;105;p14"/>
            <p:cNvCxnSpPr/>
            <p:nvPr/>
          </p:nvCxnSpPr>
          <p:spPr>
            <a:xfrm>
              <a:off x="0" y="241410"/>
              <a:ext cx="10029600" cy="0"/>
            </a:xfrm>
            <a:prstGeom prst="straightConnector1">
              <a:avLst/>
            </a:prstGeom>
            <a:noFill/>
            <a:ln cap="flat" cmpd="sng" w="63500">
              <a:solidFill>
                <a:srgbClr val="000000"/>
              </a:solidFill>
              <a:prstDash val="solid"/>
              <a:round/>
              <a:headEnd len="sm" w="sm" type="none"/>
              <a:tailEnd len="sm" w="sm" type="none"/>
            </a:ln>
          </p:spPr>
        </p:cxnSp>
        <p:cxnSp>
          <p:nvCxnSpPr>
            <p:cNvPr id="106" name="Google Shape;106;p14"/>
            <p:cNvCxnSpPr/>
            <p:nvPr/>
          </p:nvCxnSpPr>
          <p:spPr>
            <a:xfrm>
              <a:off x="0" y="45214"/>
              <a:ext cx="10029600" cy="0"/>
            </a:xfrm>
            <a:prstGeom prst="straightConnector1">
              <a:avLst/>
            </a:prstGeom>
            <a:noFill/>
            <a:ln cap="flat" cmpd="sng" w="63500">
              <a:solidFill>
                <a:srgbClr val="000000"/>
              </a:solidFill>
              <a:prstDash val="solid"/>
              <a:round/>
              <a:headEnd len="sm" w="sm" type="none"/>
              <a:tailEnd len="sm" w="sm" type="none"/>
            </a:ln>
          </p:spPr>
        </p:cxnSp>
      </p:grpSp>
      <p:sp>
        <p:nvSpPr>
          <p:cNvPr id="107" name="Google Shape;107;p14"/>
          <p:cNvSpPr txBox="1"/>
          <p:nvPr/>
        </p:nvSpPr>
        <p:spPr>
          <a:xfrm>
            <a:off x="5057130" y="17438"/>
            <a:ext cx="8173800" cy="1062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6900" u="none" cap="none" strike="noStrike">
                <a:solidFill>
                  <a:srgbClr val="000000"/>
                </a:solidFill>
                <a:latin typeface="Germania One"/>
                <a:ea typeface="Germania One"/>
                <a:cs typeface="Germania One"/>
                <a:sym typeface="Germania One"/>
              </a:rPr>
              <a:t>The </a:t>
            </a:r>
            <a:r>
              <a:rPr lang="en-US" sz="6900">
                <a:latin typeface="Germania One"/>
                <a:ea typeface="Germania One"/>
                <a:cs typeface="Germania One"/>
                <a:sym typeface="Germania One"/>
              </a:rPr>
              <a:t>Lucknow News</a:t>
            </a:r>
            <a:endParaRPr sz="5300"/>
          </a:p>
        </p:txBody>
      </p:sp>
      <p:sp>
        <p:nvSpPr>
          <p:cNvPr id="108" name="Google Shape;108;p14"/>
          <p:cNvSpPr/>
          <p:nvPr/>
        </p:nvSpPr>
        <p:spPr>
          <a:xfrm flipH="1">
            <a:off x="4571996" y="158808"/>
            <a:ext cx="1263249" cy="779267"/>
          </a:xfrm>
          <a:custGeom>
            <a:rect b="b" l="l" r="r" t="t"/>
            <a:pathLst>
              <a:path extrusionOk="0" h="779267" w="1263249">
                <a:moveTo>
                  <a:pt x="1263249" y="0"/>
                </a:moveTo>
                <a:lnTo>
                  <a:pt x="0" y="0"/>
                </a:lnTo>
                <a:lnTo>
                  <a:pt x="0" y="779266"/>
                </a:lnTo>
                <a:lnTo>
                  <a:pt x="1263249" y="779266"/>
                </a:lnTo>
                <a:lnTo>
                  <a:pt x="1263249" y="0"/>
                </a:lnTo>
                <a:close/>
              </a:path>
            </a:pathLst>
          </a:custGeom>
          <a:blipFill rotWithShape="1">
            <a:blip r:embed="rId4">
              <a:alphaModFix/>
            </a:blip>
            <a:stretch>
              <a:fillRect b="0" l="0" r="0" t="0"/>
            </a:stretch>
          </a:blipFill>
          <a:ln>
            <a:noFill/>
          </a:ln>
        </p:spPr>
      </p:sp>
      <p:sp>
        <p:nvSpPr>
          <p:cNvPr id="109" name="Google Shape;109;p14"/>
          <p:cNvSpPr/>
          <p:nvPr/>
        </p:nvSpPr>
        <p:spPr>
          <a:xfrm flipH="1">
            <a:off x="12445671" y="158808"/>
            <a:ext cx="1263249" cy="779267"/>
          </a:xfrm>
          <a:custGeom>
            <a:rect b="b" l="l" r="r" t="t"/>
            <a:pathLst>
              <a:path extrusionOk="0" h="779267" w="1263249">
                <a:moveTo>
                  <a:pt x="1263249" y="0"/>
                </a:moveTo>
                <a:lnTo>
                  <a:pt x="0" y="0"/>
                </a:lnTo>
                <a:lnTo>
                  <a:pt x="0" y="779266"/>
                </a:lnTo>
                <a:lnTo>
                  <a:pt x="1263249" y="779266"/>
                </a:lnTo>
                <a:lnTo>
                  <a:pt x="1263249" y="0"/>
                </a:lnTo>
                <a:close/>
              </a:path>
            </a:pathLst>
          </a:custGeom>
          <a:blipFill rotWithShape="1">
            <a:blip r:embed="rId4">
              <a:alphaModFix/>
            </a:blip>
            <a:stretch>
              <a:fillRect b="0" l="0" r="0" t="0"/>
            </a:stretch>
          </a:blipFill>
          <a:ln>
            <a:noFill/>
          </a:ln>
        </p:spPr>
      </p:sp>
      <p:sp>
        <p:nvSpPr>
          <p:cNvPr id="110" name="Google Shape;110;p14"/>
          <p:cNvSpPr txBox="1"/>
          <p:nvPr/>
        </p:nvSpPr>
        <p:spPr>
          <a:xfrm>
            <a:off x="4384675" y="1574575"/>
            <a:ext cx="9518700" cy="1218000"/>
          </a:xfrm>
          <a:prstGeom prst="rect">
            <a:avLst/>
          </a:prstGeom>
          <a:solidFill>
            <a:srgbClr val="EFD3B1"/>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US" sz="7200">
                <a:solidFill>
                  <a:schemeClr val="dk1"/>
                </a:solidFill>
                <a:latin typeface="Germania One"/>
                <a:ea typeface="Germania One"/>
                <a:cs typeface="Germania One"/>
                <a:sym typeface="Germania One"/>
              </a:rPr>
              <a:t>Activities at Lucknow</a:t>
            </a:r>
            <a:endParaRPr sz="7200">
              <a:solidFill>
                <a:schemeClr val="dk1"/>
              </a:solidFill>
              <a:latin typeface="Germania One"/>
              <a:ea typeface="Germania One"/>
              <a:cs typeface="Germania One"/>
              <a:sym typeface="Germania One"/>
            </a:endParaRPr>
          </a:p>
        </p:txBody>
      </p:sp>
      <p:pic>
        <p:nvPicPr>
          <p:cNvPr id="111" name="Google Shape;111;p14"/>
          <p:cNvPicPr preferRelativeResize="0"/>
          <p:nvPr/>
        </p:nvPicPr>
        <p:blipFill rotWithShape="1">
          <a:blip r:embed="rId5">
            <a:alphaModFix/>
          </a:blip>
          <a:srcRect b="4446" l="6479" r="7127" t="5553"/>
          <a:stretch/>
        </p:blipFill>
        <p:spPr>
          <a:xfrm>
            <a:off x="783100" y="3138925"/>
            <a:ext cx="4904725" cy="3408368"/>
          </a:xfrm>
          <a:prstGeom prst="rect">
            <a:avLst/>
          </a:prstGeom>
          <a:noFill/>
          <a:ln>
            <a:noFill/>
          </a:ln>
        </p:spPr>
      </p:pic>
      <p:pic>
        <p:nvPicPr>
          <p:cNvPr id="112" name="Google Shape;112;p14"/>
          <p:cNvPicPr preferRelativeResize="0"/>
          <p:nvPr/>
        </p:nvPicPr>
        <p:blipFill rotWithShape="1">
          <a:blip r:embed="rId6">
            <a:alphaModFix/>
          </a:blip>
          <a:srcRect b="4308" l="7591" r="5550" t="4997"/>
          <a:stretch/>
        </p:blipFill>
        <p:spPr>
          <a:xfrm>
            <a:off x="6697300" y="5614775"/>
            <a:ext cx="4893453" cy="3408375"/>
          </a:xfrm>
          <a:prstGeom prst="rect">
            <a:avLst/>
          </a:prstGeom>
          <a:noFill/>
          <a:ln>
            <a:noFill/>
          </a:ln>
        </p:spPr>
      </p:pic>
      <p:pic>
        <p:nvPicPr>
          <p:cNvPr id="113" name="Google Shape;113;p14"/>
          <p:cNvPicPr preferRelativeResize="0"/>
          <p:nvPr/>
        </p:nvPicPr>
        <p:blipFill>
          <a:blip r:embed="rId7">
            <a:alphaModFix/>
          </a:blip>
          <a:stretch>
            <a:fillRect/>
          </a:stretch>
        </p:blipFill>
        <p:spPr>
          <a:xfrm>
            <a:off x="12445675" y="3138925"/>
            <a:ext cx="4567696" cy="3408375"/>
          </a:xfrm>
          <a:prstGeom prst="rect">
            <a:avLst/>
          </a:prstGeom>
          <a:noFill/>
          <a:ln>
            <a:noFill/>
          </a:ln>
        </p:spPr>
      </p:pic>
      <p:sp>
        <p:nvSpPr>
          <p:cNvPr id="114" name="Google Shape;114;p14"/>
          <p:cNvSpPr txBox="1"/>
          <p:nvPr/>
        </p:nvSpPr>
        <p:spPr>
          <a:xfrm>
            <a:off x="1135275" y="6924700"/>
            <a:ext cx="4371300" cy="630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Cagliostro"/>
                <a:ea typeface="Cagliostro"/>
                <a:cs typeface="Cagliostro"/>
                <a:sym typeface="Cagliostro"/>
              </a:rPr>
              <a:t>Playing Games</a:t>
            </a:r>
            <a:endParaRPr sz="3200">
              <a:solidFill>
                <a:schemeClr val="dk1"/>
              </a:solidFill>
              <a:latin typeface="Cagliostro"/>
              <a:ea typeface="Cagliostro"/>
              <a:cs typeface="Cagliostro"/>
              <a:sym typeface="Cagliostro"/>
            </a:endParaRPr>
          </a:p>
        </p:txBody>
      </p:sp>
      <p:sp>
        <p:nvSpPr>
          <p:cNvPr id="115" name="Google Shape;115;p14"/>
          <p:cNvSpPr txBox="1"/>
          <p:nvPr/>
        </p:nvSpPr>
        <p:spPr>
          <a:xfrm>
            <a:off x="6951700" y="9338925"/>
            <a:ext cx="4371300" cy="630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Cagliostro"/>
                <a:ea typeface="Cagliostro"/>
                <a:cs typeface="Cagliostro"/>
                <a:sym typeface="Cagliostro"/>
              </a:rPr>
              <a:t>Reading</a:t>
            </a:r>
            <a:endParaRPr sz="3200">
              <a:solidFill>
                <a:schemeClr val="dk1"/>
              </a:solidFill>
              <a:latin typeface="Cagliostro"/>
              <a:ea typeface="Cagliostro"/>
              <a:cs typeface="Cagliostro"/>
              <a:sym typeface="Cagliostro"/>
            </a:endParaRPr>
          </a:p>
        </p:txBody>
      </p:sp>
      <p:sp>
        <p:nvSpPr>
          <p:cNvPr id="116" name="Google Shape;116;p14"/>
          <p:cNvSpPr txBox="1"/>
          <p:nvPr/>
        </p:nvSpPr>
        <p:spPr>
          <a:xfrm>
            <a:off x="12543875" y="6893650"/>
            <a:ext cx="4371300" cy="630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Cagliostro"/>
                <a:ea typeface="Cagliostro"/>
                <a:cs typeface="Cagliostro"/>
                <a:sym typeface="Cagliostro"/>
              </a:rPr>
              <a:t>Walking in the Garden</a:t>
            </a:r>
            <a:endParaRPr sz="3200">
              <a:solidFill>
                <a:schemeClr val="dk1"/>
              </a:solidFill>
              <a:latin typeface="Cagliostro"/>
              <a:ea typeface="Cagliostro"/>
              <a:cs typeface="Cagliostro"/>
              <a:sym typeface="Cagliostr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D3B1"/>
        </a:solidFill>
      </p:bgPr>
    </p:bg>
    <p:spTree>
      <p:nvGrpSpPr>
        <p:cNvPr id="120" name="Shape 120"/>
        <p:cNvGrpSpPr/>
        <p:nvPr/>
      </p:nvGrpSpPr>
      <p:grpSpPr>
        <a:xfrm>
          <a:off x="0" y="0"/>
          <a:ext cx="0" cy="0"/>
          <a:chOff x="0" y="0"/>
          <a:chExt cx="0" cy="0"/>
        </a:xfrm>
      </p:grpSpPr>
      <p:pic>
        <p:nvPicPr>
          <p:cNvPr id="121" name="Google Shape;121;p15"/>
          <p:cNvPicPr preferRelativeResize="0"/>
          <p:nvPr/>
        </p:nvPicPr>
        <p:blipFill>
          <a:blip r:embed="rId3">
            <a:alphaModFix/>
          </a:blip>
          <a:stretch>
            <a:fillRect/>
          </a:stretch>
        </p:blipFill>
        <p:spPr>
          <a:xfrm>
            <a:off x="-6650" y="0"/>
            <a:ext cx="18288000" cy="10287000"/>
          </a:xfrm>
          <a:prstGeom prst="rect">
            <a:avLst/>
          </a:prstGeom>
          <a:noFill/>
          <a:ln>
            <a:noFill/>
          </a:ln>
        </p:spPr>
      </p:pic>
      <p:grpSp>
        <p:nvGrpSpPr>
          <p:cNvPr id="122" name="Google Shape;122;p15"/>
          <p:cNvGrpSpPr/>
          <p:nvPr/>
        </p:nvGrpSpPr>
        <p:grpSpPr>
          <a:xfrm>
            <a:off x="619846" y="1070989"/>
            <a:ext cx="17035064" cy="157245"/>
            <a:chOff x="0" y="31750"/>
            <a:chExt cx="22713419" cy="209660"/>
          </a:xfrm>
        </p:grpSpPr>
        <p:cxnSp>
          <p:nvCxnSpPr>
            <p:cNvPr id="123" name="Google Shape;123;p15"/>
            <p:cNvCxnSpPr/>
            <p:nvPr/>
          </p:nvCxnSpPr>
          <p:spPr>
            <a:xfrm>
              <a:off x="12701519" y="227599"/>
              <a:ext cx="10011900" cy="0"/>
            </a:xfrm>
            <a:prstGeom prst="straightConnector1">
              <a:avLst/>
            </a:prstGeom>
            <a:noFill/>
            <a:ln cap="flat" cmpd="sng" w="63500">
              <a:solidFill>
                <a:srgbClr val="000000"/>
              </a:solidFill>
              <a:prstDash val="solid"/>
              <a:round/>
              <a:headEnd len="sm" w="sm" type="none"/>
              <a:tailEnd len="sm" w="sm" type="none"/>
            </a:ln>
          </p:spPr>
        </p:cxnSp>
        <p:cxnSp>
          <p:nvCxnSpPr>
            <p:cNvPr id="124" name="Google Shape;124;p15"/>
            <p:cNvCxnSpPr/>
            <p:nvPr/>
          </p:nvCxnSpPr>
          <p:spPr>
            <a:xfrm>
              <a:off x="12701519" y="31750"/>
              <a:ext cx="10011900" cy="0"/>
            </a:xfrm>
            <a:prstGeom prst="straightConnector1">
              <a:avLst/>
            </a:prstGeom>
            <a:noFill/>
            <a:ln cap="flat" cmpd="sng" w="63500">
              <a:solidFill>
                <a:srgbClr val="000000"/>
              </a:solidFill>
              <a:prstDash val="solid"/>
              <a:round/>
              <a:headEnd len="sm" w="sm" type="none"/>
              <a:tailEnd len="sm" w="sm" type="none"/>
            </a:ln>
          </p:spPr>
        </p:cxnSp>
        <p:cxnSp>
          <p:nvCxnSpPr>
            <p:cNvPr id="125" name="Google Shape;125;p15"/>
            <p:cNvCxnSpPr/>
            <p:nvPr/>
          </p:nvCxnSpPr>
          <p:spPr>
            <a:xfrm>
              <a:off x="0" y="241410"/>
              <a:ext cx="10029600" cy="0"/>
            </a:xfrm>
            <a:prstGeom prst="straightConnector1">
              <a:avLst/>
            </a:prstGeom>
            <a:noFill/>
            <a:ln cap="flat" cmpd="sng" w="63500">
              <a:solidFill>
                <a:srgbClr val="000000"/>
              </a:solidFill>
              <a:prstDash val="solid"/>
              <a:round/>
              <a:headEnd len="sm" w="sm" type="none"/>
              <a:tailEnd len="sm" w="sm" type="none"/>
            </a:ln>
          </p:spPr>
        </p:cxnSp>
        <p:cxnSp>
          <p:nvCxnSpPr>
            <p:cNvPr id="126" name="Google Shape;126;p15"/>
            <p:cNvCxnSpPr/>
            <p:nvPr/>
          </p:nvCxnSpPr>
          <p:spPr>
            <a:xfrm>
              <a:off x="0" y="45214"/>
              <a:ext cx="10029600" cy="0"/>
            </a:xfrm>
            <a:prstGeom prst="straightConnector1">
              <a:avLst/>
            </a:prstGeom>
            <a:noFill/>
            <a:ln cap="flat" cmpd="sng" w="63500">
              <a:solidFill>
                <a:srgbClr val="000000"/>
              </a:solidFill>
              <a:prstDash val="solid"/>
              <a:round/>
              <a:headEnd len="sm" w="sm" type="none"/>
              <a:tailEnd len="sm" w="sm" type="none"/>
            </a:ln>
          </p:spPr>
        </p:cxnSp>
      </p:grpSp>
      <p:sp>
        <p:nvSpPr>
          <p:cNvPr id="127" name="Google Shape;127;p15"/>
          <p:cNvSpPr txBox="1"/>
          <p:nvPr/>
        </p:nvSpPr>
        <p:spPr>
          <a:xfrm>
            <a:off x="5057130" y="17438"/>
            <a:ext cx="8173800" cy="1062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6900" u="none" cap="none" strike="noStrike">
                <a:solidFill>
                  <a:srgbClr val="000000"/>
                </a:solidFill>
                <a:latin typeface="Germania One"/>
                <a:ea typeface="Germania One"/>
                <a:cs typeface="Germania One"/>
                <a:sym typeface="Germania One"/>
              </a:rPr>
              <a:t>The </a:t>
            </a:r>
            <a:r>
              <a:rPr lang="en-US" sz="6900">
                <a:latin typeface="Germania One"/>
                <a:ea typeface="Germania One"/>
                <a:cs typeface="Germania One"/>
                <a:sym typeface="Germania One"/>
              </a:rPr>
              <a:t>Lucknow News</a:t>
            </a:r>
            <a:endParaRPr sz="5300"/>
          </a:p>
        </p:txBody>
      </p:sp>
      <p:sp>
        <p:nvSpPr>
          <p:cNvPr id="128" name="Google Shape;128;p15"/>
          <p:cNvSpPr/>
          <p:nvPr/>
        </p:nvSpPr>
        <p:spPr>
          <a:xfrm flipH="1">
            <a:off x="4571996" y="158808"/>
            <a:ext cx="1263249" cy="779267"/>
          </a:xfrm>
          <a:custGeom>
            <a:rect b="b" l="l" r="r" t="t"/>
            <a:pathLst>
              <a:path extrusionOk="0" h="779267" w="1263249">
                <a:moveTo>
                  <a:pt x="1263249" y="0"/>
                </a:moveTo>
                <a:lnTo>
                  <a:pt x="0" y="0"/>
                </a:lnTo>
                <a:lnTo>
                  <a:pt x="0" y="779266"/>
                </a:lnTo>
                <a:lnTo>
                  <a:pt x="1263249" y="779266"/>
                </a:lnTo>
                <a:lnTo>
                  <a:pt x="1263249" y="0"/>
                </a:lnTo>
                <a:close/>
              </a:path>
            </a:pathLst>
          </a:custGeom>
          <a:blipFill rotWithShape="1">
            <a:blip r:embed="rId4">
              <a:alphaModFix/>
            </a:blip>
            <a:stretch>
              <a:fillRect b="0" l="0" r="0" t="0"/>
            </a:stretch>
          </a:blipFill>
          <a:ln>
            <a:noFill/>
          </a:ln>
        </p:spPr>
      </p:sp>
      <p:sp>
        <p:nvSpPr>
          <p:cNvPr id="129" name="Google Shape;129;p15"/>
          <p:cNvSpPr/>
          <p:nvPr/>
        </p:nvSpPr>
        <p:spPr>
          <a:xfrm flipH="1">
            <a:off x="12445671" y="158808"/>
            <a:ext cx="1263249" cy="779267"/>
          </a:xfrm>
          <a:custGeom>
            <a:rect b="b" l="l" r="r" t="t"/>
            <a:pathLst>
              <a:path extrusionOk="0" h="779267" w="1263249">
                <a:moveTo>
                  <a:pt x="1263249" y="0"/>
                </a:moveTo>
                <a:lnTo>
                  <a:pt x="0" y="0"/>
                </a:lnTo>
                <a:lnTo>
                  <a:pt x="0" y="779266"/>
                </a:lnTo>
                <a:lnTo>
                  <a:pt x="1263249" y="779266"/>
                </a:lnTo>
                <a:lnTo>
                  <a:pt x="1263249" y="0"/>
                </a:lnTo>
                <a:close/>
              </a:path>
            </a:pathLst>
          </a:custGeom>
          <a:blipFill rotWithShape="1">
            <a:blip r:embed="rId4">
              <a:alphaModFix/>
            </a:blip>
            <a:stretch>
              <a:fillRect b="0" l="0" r="0" t="0"/>
            </a:stretch>
          </a:blipFill>
          <a:ln>
            <a:noFill/>
          </a:ln>
        </p:spPr>
      </p:sp>
      <p:sp>
        <p:nvSpPr>
          <p:cNvPr id="130" name="Google Shape;130;p15"/>
          <p:cNvSpPr txBox="1"/>
          <p:nvPr/>
        </p:nvSpPr>
        <p:spPr>
          <a:xfrm>
            <a:off x="4384675" y="1574575"/>
            <a:ext cx="9518700" cy="1218000"/>
          </a:xfrm>
          <a:prstGeom prst="rect">
            <a:avLst/>
          </a:prstGeom>
          <a:solidFill>
            <a:srgbClr val="EFD3B1"/>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US" sz="7200">
                <a:solidFill>
                  <a:schemeClr val="dk1"/>
                </a:solidFill>
                <a:latin typeface="Germania One"/>
                <a:ea typeface="Germania One"/>
                <a:cs typeface="Germania One"/>
                <a:sym typeface="Germania One"/>
              </a:rPr>
              <a:t>Activities at Lucknow</a:t>
            </a:r>
            <a:endParaRPr sz="7200">
              <a:solidFill>
                <a:schemeClr val="dk1"/>
              </a:solidFill>
              <a:latin typeface="Germania One"/>
              <a:ea typeface="Germania One"/>
              <a:cs typeface="Germania One"/>
              <a:sym typeface="Germania One"/>
            </a:endParaRPr>
          </a:p>
        </p:txBody>
      </p:sp>
      <p:pic>
        <p:nvPicPr>
          <p:cNvPr id="131" name="Google Shape;131;p15"/>
          <p:cNvPicPr preferRelativeResize="0"/>
          <p:nvPr/>
        </p:nvPicPr>
        <p:blipFill rotWithShape="1">
          <a:blip r:embed="rId5">
            <a:alphaModFix/>
          </a:blip>
          <a:srcRect b="13611" l="15367" r="16391" t="8610"/>
          <a:stretch/>
        </p:blipFill>
        <p:spPr>
          <a:xfrm>
            <a:off x="619850" y="3287700"/>
            <a:ext cx="4686300" cy="3562350"/>
          </a:xfrm>
          <a:prstGeom prst="rect">
            <a:avLst/>
          </a:prstGeom>
          <a:noFill/>
          <a:ln>
            <a:noFill/>
          </a:ln>
        </p:spPr>
      </p:pic>
      <p:pic>
        <p:nvPicPr>
          <p:cNvPr id="132" name="Google Shape;132;p15"/>
          <p:cNvPicPr preferRelativeResize="0"/>
          <p:nvPr/>
        </p:nvPicPr>
        <p:blipFill rotWithShape="1">
          <a:blip r:embed="rId6">
            <a:alphaModFix/>
          </a:blip>
          <a:srcRect b="25554" l="13056" r="60062" t="46249"/>
          <a:stretch/>
        </p:blipFill>
        <p:spPr>
          <a:xfrm>
            <a:off x="6584676" y="5238650"/>
            <a:ext cx="5105344" cy="3562350"/>
          </a:xfrm>
          <a:prstGeom prst="rect">
            <a:avLst/>
          </a:prstGeom>
          <a:noFill/>
          <a:ln>
            <a:noFill/>
          </a:ln>
        </p:spPr>
      </p:pic>
      <p:pic>
        <p:nvPicPr>
          <p:cNvPr id="133" name="Google Shape;133;p15"/>
          <p:cNvPicPr preferRelativeResize="0"/>
          <p:nvPr/>
        </p:nvPicPr>
        <p:blipFill rotWithShape="1">
          <a:blip r:embed="rId7">
            <a:alphaModFix/>
          </a:blip>
          <a:srcRect b="51806" l="37961" r="15557" t="7636"/>
          <a:stretch/>
        </p:blipFill>
        <p:spPr>
          <a:xfrm>
            <a:off x="12614550" y="3596863"/>
            <a:ext cx="5360950" cy="3093275"/>
          </a:xfrm>
          <a:prstGeom prst="rect">
            <a:avLst/>
          </a:prstGeom>
          <a:noFill/>
          <a:ln>
            <a:noFill/>
          </a:ln>
        </p:spPr>
      </p:pic>
      <p:sp>
        <p:nvSpPr>
          <p:cNvPr id="134" name="Google Shape;134;p15"/>
          <p:cNvSpPr txBox="1"/>
          <p:nvPr/>
        </p:nvSpPr>
        <p:spPr>
          <a:xfrm>
            <a:off x="777350" y="7055200"/>
            <a:ext cx="4371300" cy="630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Cagliostro"/>
                <a:ea typeface="Cagliostro"/>
                <a:cs typeface="Cagliostro"/>
                <a:sym typeface="Cagliostro"/>
              </a:rPr>
              <a:t>Horseback Riding</a:t>
            </a:r>
            <a:endParaRPr sz="3200">
              <a:solidFill>
                <a:schemeClr val="dk1"/>
              </a:solidFill>
              <a:latin typeface="Cagliostro"/>
              <a:ea typeface="Cagliostro"/>
              <a:cs typeface="Cagliostro"/>
              <a:sym typeface="Cagliostro"/>
            </a:endParaRPr>
          </a:p>
        </p:txBody>
      </p:sp>
      <p:sp>
        <p:nvSpPr>
          <p:cNvPr id="135" name="Google Shape;135;p15"/>
          <p:cNvSpPr txBox="1"/>
          <p:nvPr/>
        </p:nvSpPr>
        <p:spPr>
          <a:xfrm>
            <a:off x="6958375" y="9121450"/>
            <a:ext cx="4371300" cy="630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Cagliostro"/>
                <a:ea typeface="Cagliostro"/>
                <a:cs typeface="Cagliostro"/>
                <a:sym typeface="Cagliostro"/>
              </a:rPr>
              <a:t>Cross Country Skiing</a:t>
            </a:r>
            <a:endParaRPr sz="3200">
              <a:solidFill>
                <a:schemeClr val="dk1"/>
              </a:solidFill>
              <a:latin typeface="Cagliostro"/>
              <a:ea typeface="Cagliostro"/>
              <a:cs typeface="Cagliostro"/>
              <a:sym typeface="Cagliostro"/>
            </a:endParaRPr>
          </a:p>
        </p:txBody>
      </p:sp>
      <p:sp>
        <p:nvSpPr>
          <p:cNvPr id="136" name="Google Shape;136;p15"/>
          <p:cNvSpPr txBox="1"/>
          <p:nvPr/>
        </p:nvSpPr>
        <p:spPr>
          <a:xfrm>
            <a:off x="13126050" y="6946775"/>
            <a:ext cx="4371300" cy="630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Cagliostro"/>
                <a:ea typeface="Cagliostro"/>
                <a:cs typeface="Cagliostro"/>
                <a:sym typeface="Cagliostro"/>
              </a:rPr>
              <a:t>Canoe Rides</a:t>
            </a:r>
            <a:endParaRPr sz="3200">
              <a:solidFill>
                <a:schemeClr val="dk1"/>
              </a:solidFill>
              <a:latin typeface="Cagliostro"/>
              <a:ea typeface="Cagliostro"/>
              <a:cs typeface="Cagliostro"/>
              <a:sym typeface="Cagliostr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D3B1"/>
        </a:solidFill>
      </p:bgPr>
    </p:bg>
    <p:spTree>
      <p:nvGrpSpPr>
        <p:cNvPr id="140" name="Shape 140"/>
        <p:cNvGrpSpPr/>
        <p:nvPr/>
      </p:nvGrpSpPr>
      <p:grpSpPr>
        <a:xfrm>
          <a:off x="0" y="0"/>
          <a:ext cx="0" cy="0"/>
          <a:chOff x="0" y="0"/>
          <a:chExt cx="0" cy="0"/>
        </a:xfrm>
      </p:grpSpPr>
      <p:pic>
        <p:nvPicPr>
          <p:cNvPr id="141" name="Google Shape;141;p16"/>
          <p:cNvPicPr preferRelativeResize="0"/>
          <p:nvPr/>
        </p:nvPicPr>
        <p:blipFill>
          <a:blip r:embed="rId3">
            <a:alphaModFix/>
          </a:blip>
          <a:stretch>
            <a:fillRect/>
          </a:stretch>
        </p:blipFill>
        <p:spPr>
          <a:xfrm>
            <a:off x="-6650" y="0"/>
            <a:ext cx="18288000" cy="10287000"/>
          </a:xfrm>
          <a:prstGeom prst="rect">
            <a:avLst/>
          </a:prstGeom>
          <a:noFill/>
          <a:ln>
            <a:noFill/>
          </a:ln>
        </p:spPr>
      </p:pic>
      <p:grpSp>
        <p:nvGrpSpPr>
          <p:cNvPr id="142" name="Google Shape;142;p16"/>
          <p:cNvGrpSpPr/>
          <p:nvPr/>
        </p:nvGrpSpPr>
        <p:grpSpPr>
          <a:xfrm>
            <a:off x="619846" y="1070989"/>
            <a:ext cx="17035064" cy="157245"/>
            <a:chOff x="0" y="31750"/>
            <a:chExt cx="22713419" cy="209660"/>
          </a:xfrm>
        </p:grpSpPr>
        <p:cxnSp>
          <p:nvCxnSpPr>
            <p:cNvPr id="143" name="Google Shape;143;p16"/>
            <p:cNvCxnSpPr/>
            <p:nvPr/>
          </p:nvCxnSpPr>
          <p:spPr>
            <a:xfrm>
              <a:off x="12701519" y="227599"/>
              <a:ext cx="10011900" cy="0"/>
            </a:xfrm>
            <a:prstGeom prst="straightConnector1">
              <a:avLst/>
            </a:prstGeom>
            <a:noFill/>
            <a:ln cap="flat" cmpd="sng" w="63500">
              <a:solidFill>
                <a:srgbClr val="000000"/>
              </a:solidFill>
              <a:prstDash val="solid"/>
              <a:round/>
              <a:headEnd len="sm" w="sm" type="none"/>
              <a:tailEnd len="sm" w="sm" type="none"/>
            </a:ln>
          </p:spPr>
        </p:cxnSp>
        <p:cxnSp>
          <p:nvCxnSpPr>
            <p:cNvPr id="144" name="Google Shape;144;p16"/>
            <p:cNvCxnSpPr/>
            <p:nvPr/>
          </p:nvCxnSpPr>
          <p:spPr>
            <a:xfrm>
              <a:off x="12701519" y="31750"/>
              <a:ext cx="10011900" cy="0"/>
            </a:xfrm>
            <a:prstGeom prst="straightConnector1">
              <a:avLst/>
            </a:prstGeom>
            <a:noFill/>
            <a:ln cap="flat" cmpd="sng" w="63500">
              <a:solidFill>
                <a:srgbClr val="000000"/>
              </a:solidFill>
              <a:prstDash val="solid"/>
              <a:round/>
              <a:headEnd len="sm" w="sm" type="none"/>
              <a:tailEnd len="sm" w="sm" type="none"/>
            </a:ln>
          </p:spPr>
        </p:cxnSp>
        <p:cxnSp>
          <p:nvCxnSpPr>
            <p:cNvPr id="145" name="Google Shape;145;p16"/>
            <p:cNvCxnSpPr/>
            <p:nvPr/>
          </p:nvCxnSpPr>
          <p:spPr>
            <a:xfrm>
              <a:off x="0" y="241410"/>
              <a:ext cx="10029600" cy="0"/>
            </a:xfrm>
            <a:prstGeom prst="straightConnector1">
              <a:avLst/>
            </a:prstGeom>
            <a:noFill/>
            <a:ln cap="flat" cmpd="sng" w="63500">
              <a:solidFill>
                <a:srgbClr val="000000"/>
              </a:solidFill>
              <a:prstDash val="solid"/>
              <a:round/>
              <a:headEnd len="sm" w="sm" type="none"/>
              <a:tailEnd len="sm" w="sm" type="none"/>
            </a:ln>
          </p:spPr>
        </p:cxnSp>
        <p:cxnSp>
          <p:nvCxnSpPr>
            <p:cNvPr id="146" name="Google Shape;146;p16"/>
            <p:cNvCxnSpPr/>
            <p:nvPr/>
          </p:nvCxnSpPr>
          <p:spPr>
            <a:xfrm>
              <a:off x="0" y="45214"/>
              <a:ext cx="10029600" cy="0"/>
            </a:xfrm>
            <a:prstGeom prst="straightConnector1">
              <a:avLst/>
            </a:prstGeom>
            <a:noFill/>
            <a:ln cap="flat" cmpd="sng" w="63500">
              <a:solidFill>
                <a:srgbClr val="000000"/>
              </a:solidFill>
              <a:prstDash val="solid"/>
              <a:round/>
              <a:headEnd len="sm" w="sm" type="none"/>
              <a:tailEnd len="sm" w="sm" type="none"/>
            </a:ln>
          </p:spPr>
        </p:cxnSp>
      </p:grpSp>
      <p:sp>
        <p:nvSpPr>
          <p:cNvPr id="147" name="Google Shape;147;p16"/>
          <p:cNvSpPr txBox="1"/>
          <p:nvPr/>
        </p:nvSpPr>
        <p:spPr>
          <a:xfrm>
            <a:off x="5057130" y="17438"/>
            <a:ext cx="8173800" cy="1062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6900" u="none" cap="none" strike="noStrike">
                <a:solidFill>
                  <a:srgbClr val="000000"/>
                </a:solidFill>
                <a:latin typeface="Germania One"/>
                <a:ea typeface="Germania One"/>
                <a:cs typeface="Germania One"/>
                <a:sym typeface="Germania One"/>
              </a:rPr>
              <a:t>The </a:t>
            </a:r>
            <a:r>
              <a:rPr lang="en-US" sz="6900">
                <a:latin typeface="Germania One"/>
                <a:ea typeface="Germania One"/>
                <a:cs typeface="Germania One"/>
                <a:sym typeface="Germania One"/>
              </a:rPr>
              <a:t>Lucknow News</a:t>
            </a:r>
            <a:endParaRPr sz="5300"/>
          </a:p>
        </p:txBody>
      </p:sp>
      <p:sp>
        <p:nvSpPr>
          <p:cNvPr id="148" name="Google Shape;148;p16"/>
          <p:cNvSpPr/>
          <p:nvPr/>
        </p:nvSpPr>
        <p:spPr>
          <a:xfrm flipH="1">
            <a:off x="4571996" y="158808"/>
            <a:ext cx="1263249" cy="779267"/>
          </a:xfrm>
          <a:custGeom>
            <a:rect b="b" l="l" r="r" t="t"/>
            <a:pathLst>
              <a:path extrusionOk="0" h="779267" w="1263249">
                <a:moveTo>
                  <a:pt x="1263249" y="0"/>
                </a:moveTo>
                <a:lnTo>
                  <a:pt x="0" y="0"/>
                </a:lnTo>
                <a:lnTo>
                  <a:pt x="0" y="779266"/>
                </a:lnTo>
                <a:lnTo>
                  <a:pt x="1263249" y="779266"/>
                </a:lnTo>
                <a:lnTo>
                  <a:pt x="1263249" y="0"/>
                </a:lnTo>
                <a:close/>
              </a:path>
            </a:pathLst>
          </a:custGeom>
          <a:blipFill rotWithShape="1">
            <a:blip r:embed="rId4">
              <a:alphaModFix/>
            </a:blip>
            <a:stretch>
              <a:fillRect b="0" l="0" r="0" t="0"/>
            </a:stretch>
          </a:blipFill>
          <a:ln>
            <a:noFill/>
          </a:ln>
        </p:spPr>
      </p:sp>
      <p:sp>
        <p:nvSpPr>
          <p:cNvPr id="149" name="Google Shape;149;p16"/>
          <p:cNvSpPr/>
          <p:nvPr/>
        </p:nvSpPr>
        <p:spPr>
          <a:xfrm flipH="1">
            <a:off x="12445671" y="158808"/>
            <a:ext cx="1263249" cy="779267"/>
          </a:xfrm>
          <a:custGeom>
            <a:rect b="b" l="l" r="r" t="t"/>
            <a:pathLst>
              <a:path extrusionOk="0" h="779267" w="1263249">
                <a:moveTo>
                  <a:pt x="1263249" y="0"/>
                </a:moveTo>
                <a:lnTo>
                  <a:pt x="0" y="0"/>
                </a:lnTo>
                <a:lnTo>
                  <a:pt x="0" y="779266"/>
                </a:lnTo>
                <a:lnTo>
                  <a:pt x="1263249" y="779266"/>
                </a:lnTo>
                <a:lnTo>
                  <a:pt x="1263249" y="0"/>
                </a:lnTo>
                <a:close/>
              </a:path>
            </a:pathLst>
          </a:custGeom>
          <a:blipFill rotWithShape="1">
            <a:blip r:embed="rId4">
              <a:alphaModFix/>
            </a:blip>
            <a:stretch>
              <a:fillRect b="0" l="0" r="0" t="0"/>
            </a:stretch>
          </a:blipFill>
          <a:ln>
            <a:noFill/>
          </a:ln>
        </p:spPr>
      </p:sp>
      <p:sp>
        <p:nvSpPr>
          <p:cNvPr id="150" name="Google Shape;150;p16"/>
          <p:cNvSpPr txBox="1"/>
          <p:nvPr/>
        </p:nvSpPr>
        <p:spPr>
          <a:xfrm>
            <a:off x="4384675" y="1574575"/>
            <a:ext cx="9518700" cy="1218000"/>
          </a:xfrm>
          <a:prstGeom prst="rect">
            <a:avLst/>
          </a:prstGeom>
          <a:solidFill>
            <a:srgbClr val="EFD3B1"/>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US" sz="7200">
                <a:solidFill>
                  <a:schemeClr val="dk1"/>
                </a:solidFill>
                <a:latin typeface="Germania One"/>
                <a:ea typeface="Germania One"/>
                <a:cs typeface="Germania One"/>
                <a:sym typeface="Germania One"/>
              </a:rPr>
              <a:t>Activities at Lucknow</a:t>
            </a:r>
            <a:endParaRPr sz="7200">
              <a:solidFill>
                <a:schemeClr val="dk1"/>
              </a:solidFill>
              <a:latin typeface="Germania One"/>
              <a:ea typeface="Germania One"/>
              <a:cs typeface="Germania One"/>
              <a:sym typeface="Germania One"/>
            </a:endParaRPr>
          </a:p>
        </p:txBody>
      </p:sp>
      <p:pic>
        <p:nvPicPr>
          <p:cNvPr id="151" name="Google Shape;151;p16"/>
          <p:cNvPicPr preferRelativeResize="0"/>
          <p:nvPr/>
        </p:nvPicPr>
        <p:blipFill rotWithShape="1">
          <a:blip r:embed="rId5">
            <a:alphaModFix/>
          </a:blip>
          <a:srcRect b="10835" l="17685" r="35872" t="49719"/>
          <a:stretch/>
        </p:blipFill>
        <p:spPr>
          <a:xfrm>
            <a:off x="619850" y="3138925"/>
            <a:ext cx="5266276" cy="2995400"/>
          </a:xfrm>
          <a:prstGeom prst="rect">
            <a:avLst/>
          </a:prstGeom>
          <a:noFill/>
          <a:ln>
            <a:noFill/>
          </a:ln>
        </p:spPr>
      </p:pic>
      <p:pic>
        <p:nvPicPr>
          <p:cNvPr id="152" name="Google Shape;152;p16"/>
          <p:cNvPicPr preferRelativeResize="0"/>
          <p:nvPr/>
        </p:nvPicPr>
        <p:blipFill rotWithShape="1">
          <a:blip r:embed="rId6">
            <a:alphaModFix/>
          </a:blip>
          <a:srcRect b="31664" l="53335" r="12473" t="35001"/>
          <a:stretch/>
        </p:blipFill>
        <p:spPr>
          <a:xfrm>
            <a:off x="6851350" y="5741900"/>
            <a:ext cx="4572000" cy="2971800"/>
          </a:xfrm>
          <a:prstGeom prst="rect">
            <a:avLst/>
          </a:prstGeom>
          <a:noFill/>
          <a:ln>
            <a:noFill/>
          </a:ln>
        </p:spPr>
      </p:pic>
      <p:pic>
        <p:nvPicPr>
          <p:cNvPr id="153" name="Google Shape;153;p16"/>
          <p:cNvPicPr preferRelativeResize="0"/>
          <p:nvPr/>
        </p:nvPicPr>
        <p:blipFill rotWithShape="1">
          <a:blip r:embed="rId7">
            <a:alphaModFix/>
          </a:blip>
          <a:srcRect b="24305" l="21017" r="54258" t="44165"/>
          <a:stretch/>
        </p:blipFill>
        <p:spPr>
          <a:xfrm>
            <a:off x="12549300" y="3138925"/>
            <a:ext cx="4310050" cy="3670275"/>
          </a:xfrm>
          <a:prstGeom prst="rect">
            <a:avLst/>
          </a:prstGeom>
          <a:noFill/>
          <a:ln>
            <a:noFill/>
          </a:ln>
        </p:spPr>
      </p:pic>
      <p:sp>
        <p:nvSpPr>
          <p:cNvPr id="154" name="Google Shape;154;p16"/>
          <p:cNvSpPr txBox="1"/>
          <p:nvPr/>
        </p:nvSpPr>
        <p:spPr>
          <a:xfrm>
            <a:off x="1067338" y="6359225"/>
            <a:ext cx="4371300" cy="630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Cagliostro"/>
                <a:ea typeface="Cagliostro"/>
                <a:cs typeface="Cagliostro"/>
                <a:sym typeface="Cagliostro"/>
              </a:rPr>
              <a:t>Swimming &amp; Diving</a:t>
            </a:r>
            <a:endParaRPr sz="3200">
              <a:solidFill>
                <a:schemeClr val="dk1"/>
              </a:solidFill>
              <a:latin typeface="Cagliostro"/>
              <a:ea typeface="Cagliostro"/>
              <a:cs typeface="Cagliostro"/>
              <a:sym typeface="Cagliostro"/>
            </a:endParaRPr>
          </a:p>
        </p:txBody>
      </p:sp>
      <p:sp>
        <p:nvSpPr>
          <p:cNvPr id="155" name="Google Shape;155;p16"/>
          <p:cNvSpPr txBox="1"/>
          <p:nvPr/>
        </p:nvSpPr>
        <p:spPr>
          <a:xfrm>
            <a:off x="6951700" y="9099725"/>
            <a:ext cx="4371300" cy="630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Cagliostro"/>
                <a:ea typeface="Cagliostro"/>
                <a:cs typeface="Cagliostro"/>
                <a:sym typeface="Cagliostro"/>
              </a:rPr>
              <a:t>Car Rides with Friends</a:t>
            </a:r>
            <a:endParaRPr sz="3200">
              <a:solidFill>
                <a:schemeClr val="dk1"/>
              </a:solidFill>
              <a:latin typeface="Cagliostro"/>
              <a:ea typeface="Cagliostro"/>
              <a:cs typeface="Cagliostro"/>
              <a:sym typeface="Cagliostro"/>
            </a:endParaRPr>
          </a:p>
        </p:txBody>
      </p:sp>
      <p:sp>
        <p:nvSpPr>
          <p:cNvPr id="156" name="Google Shape;156;p16"/>
          <p:cNvSpPr txBox="1"/>
          <p:nvPr/>
        </p:nvSpPr>
        <p:spPr>
          <a:xfrm>
            <a:off x="12518675" y="7155550"/>
            <a:ext cx="4371300" cy="630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Cagliostro"/>
                <a:ea typeface="Cagliostro"/>
                <a:cs typeface="Cagliostro"/>
                <a:sym typeface="Cagliostro"/>
              </a:rPr>
              <a:t>Sledding</a:t>
            </a:r>
            <a:endParaRPr sz="3200">
              <a:solidFill>
                <a:schemeClr val="dk1"/>
              </a:solidFill>
              <a:latin typeface="Cagliostro"/>
              <a:ea typeface="Cagliostro"/>
              <a:cs typeface="Cagliostro"/>
              <a:sym typeface="Cagliostr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D3B1"/>
        </a:solidFill>
      </p:bgPr>
    </p:bg>
    <p:spTree>
      <p:nvGrpSpPr>
        <p:cNvPr id="160" name="Shape 160"/>
        <p:cNvGrpSpPr/>
        <p:nvPr/>
      </p:nvGrpSpPr>
      <p:grpSpPr>
        <a:xfrm>
          <a:off x="0" y="0"/>
          <a:ext cx="0" cy="0"/>
          <a:chOff x="0" y="0"/>
          <a:chExt cx="0" cy="0"/>
        </a:xfrm>
      </p:grpSpPr>
      <p:pic>
        <p:nvPicPr>
          <p:cNvPr id="161" name="Google Shape;161;p17"/>
          <p:cNvPicPr preferRelativeResize="0"/>
          <p:nvPr/>
        </p:nvPicPr>
        <p:blipFill>
          <a:blip r:embed="rId3">
            <a:alphaModFix/>
          </a:blip>
          <a:stretch>
            <a:fillRect/>
          </a:stretch>
        </p:blipFill>
        <p:spPr>
          <a:xfrm>
            <a:off x="-6650" y="0"/>
            <a:ext cx="18288000" cy="10287000"/>
          </a:xfrm>
          <a:prstGeom prst="rect">
            <a:avLst/>
          </a:prstGeom>
          <a:noFill/>
          <a:ln>
            <a:noFill/>
          </a:ln>
        </p:spPr>
      </p:pic>
      <p:grpSp>
        <p:nvGrpSpPr>
          <p:cNvPr id="162" name="Google Shape;162;p17"/>
          <p:cNvGrpSpPr/>
          <p:nvPr/>
        </p:nvGrpSpPr>
        <p:grpSpPr>
          <a:xfrm>
            <a:off x="619846" y="1070989"/>
            <a:ext cx="17035064" cy="157245"/>
            <a:chOff x="0" y="31750"/>
            <a:chExt cx="22713419" cy="209660"/>
          </a:xfrm>
        </p:grpSpPr>
        <p:cxnSp>
          <p:nvCxnSpPr>
            <p:cNvPr id="163" name="Google Shape;163;p17"/>
            <p:cNvCxnSpPr/>
            <p:nvPr/>
          </p:nvCxnSpPr>
          <p:spPr>
            <a:xfrm>
              <a:off x="12701519" y="227599"/>
              <a:ext cx="10011900" cy="0"/>
            </a:xfrm>
            <a:prstGeom prst="straightConnector1">
              <a:avLst/>
            </a:prstGeom>
            <a:noFill/>
            <a:ln cap="flat" cmpd="sng" w="63500">
              <a:solidFill>
                <a:srgbClr val="000000"/>
              </a:solidFill>
              <a:prstDash val="solid"/>
              <a:round/>
              <a:headEnd len="sm" w="sm" type="none"/>
              <a:tailEnd len="sm" w="sm" type="none"/>
            </a:ln>
          </p:spPr>
        </p:cxnSp>
        <p:cxnSp>
          <p:nvCxnSpPr>
            <p:cNvPr id="164" name="Google Shape;164;p17"/>
            <p:cNvCxnSpPr/>
            <p:nvPr/>
          </p:nvCxnSpPr>
          <p:spPr>
            <a:xfrm>
              <a:off x="12701519" y="31750"/>
              <a:ext cx="10011900" cy="0"/>
            </a:xfrm>
            <a:prstGeom prst="straightConnector1">
              <a:avLst/>
            </a:prstGeom>
            <a:noFill/>
            <a:ln cap="flat" cmpd="sng" w="63500">
              <a:solidFill>
                <a:srgbClr val="000000"/>
              </a:solidFill>
              <a:prstDash val="solid"/>
              <a:round/>
              <a:headEnd len="sm" w="sm" type="none"/>
              <a:tailEnd len="sm" w="sm" type="none"/>
            </a:ln>
          </p:spPr>
        </p:cxnSp>
        <p:cxnSp>
          <p:nvCxnSpPr>
            <p:cNvPr id="165" name="Google Shape;165;p17"/>
            <p:cNvCxnSpPr/>
            <p:nvPr/>
          </p:nvCxnSpPr>
          <p:spPr>
            <a:xfrm>
              <a:off x="0" y="241410"/>
              <a:ext cx="10029600" cy="0"/>
            </a:xfrm>
            <a:prstGeom prst="straightConnector1">
              <a:avLst/>
            </a:prstGeom>
            <a:noFill/>
            <a:ln cap="flat" cmpd="sng" w="63500">
              <a:solidFill>
                <a:srgbClr val="000000"/>
              </a:solidFill>
              <a:prstDash val="solid"/>
              <a:round/>
              <a:headEnd len="sm" w="sm" type="none"/>
              <a:tailEnd len="sm" w="sm" type="none"/>
            </a:ln>
          </p:spPr>
        </p:cxnSp>
        <p:cxnSp>
          <p:nvCxnSpPr>
            <p:cNvPr id="166" name="Google Shape;166;p17"/>
            <p:cNvCxnSpPr/>
            <p:nvPr/>
          </p:nvCxnSpPr>
          <p:spPr>
            <a:xfrm>
              <a:off x="0" y="45214"/>
              <a:ext cx="10029600" cy="0"/>
            </a:xfrm>
            <a:prstGeom prst="straightConnector1">
              <a:avLst/>
            </a:prstGeom>
            <a:noFill/>
            <a:ln cap="flat" cmpd="sng" w="63500">
              <a:solidFill>
                <a:srgbClr val="000000"/>
              </a:solidFill>
              <a:prstDash val="solid"/>
              <a:round/>
              <a:headEnd len="sm" w="sm" type="none"/>
              <a:tailEnd len="sm" w="sm" type="none"/>
            </a:ln>
          </p:spPr>
        </p:cxnSp>
      </p:grpSp>
      <p:sp>
        <p:nvSpPr>
          <p:cNvPr id="167" name="Google Shape;167;p17"/>
          <p:cNvSpPr txBox="1"/>
          <p:nvPr/>
        </p:nvSpPr>
        <p:spPr>
          <a:xfrm>
            <a:off x="5057130" y="17438"/>
            <a:ext cx="8173800" cy="1062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6900" u="none" cap="none" strike="noStrike">
                <a:solidFill>
                  <a:srgbClr val="000000"/>
                </a:solidFill>
                <a:latin typeface="Germania One"/>
                <a:ea typeface="Germania One"/>
                <a:cs typeface="Germania One"/>
                <a:sym typeface="Germania One"/>
              </a:rPr>
              <a:t>The </a:t>
            </a:r>
            <a:r>
              <a:rPr lang="en-US" sz="6900">
                <a:latin typeface="Germania One"/>
                <a:ea typeface="Germania One"/>
                <a:cs typeface="Germania One"/>
                <a:sym typeface="Germania One"/>
              </a:rPr>
              <a:t>Lucknow News</a:t>
            </a:r>
            <a:endParaRPr sz="5300"/>
          </a:p>
        </p:txBody>
      </p:sp>
      <p:sp>
        <p:nvSpPr>
          <p:cNvPr id="168" name="Google Shape;168;p17"/>
          <p:cNvSpPr/>
          <p:nvPr/>
        </p:nvSpPr>
        <p:spPr>
          <a:xfrm flipH="1">
            <a:off x="4571996" y="158808"/>
            <a:ext cx="1263249" cy="779267"/>
          </a:xfrm>
          <a:custGeom>
            <a:rect b="b" l="l" r="r" t="t"/>
            <a:pathLst>
              <a:path extrusionOk="0" h="779267" w="1263249">
                <a:moveTo>
                  <a:pt x="1263249" y="0"/>
                </a:moveTo>
                <a:lnTo>
                  <a:pt x="0" y="0"/>
                </a:lnTo>
                <a:lnTo>
                  <a:pt x="0" y="779266"/>
                </a:lnTo>
                <a:lnTo>
                  <a:pt x="1263249" y="779266"/>
                </a:lnTo>
                <a:lnTo>
                  <a:pt x="1263249" y="0"/>
                </a:lnTo>
                <a:close/>
              </a:path>
            </a:pathLst>
          </a:custGeom>
          <a:blipFill rotWithShape="1">
            <a:blip r:embed="rId4">
              <a:alphaModFix/>
            </a:blip>
            <a:stretch>
              <a:fillRect b="0" l="0" r="0" t="0"/>
            </a:stretch>
          </a:blipFill>
          <a:ln>
            <a:noFill/>
          </a:ln>
        </p:spPr>
      </p:sp>
      <p:sp>
        <p:nvSpPr>
          <p:cNvPr id="169" name="Google Shape;169;p17"/>
          <p:cNvSpPr/>
          <p:nvPr/>
        </p:nvSpPr>
        <p:spPr>
          <a:xfrm flipH="1">
            <a:off x="12445671" y="158808"/>
            <a:ext cx="1263249" cy="779267"/>
          </a:xfrm>
          <a:custGeom>
            <a:rect b="b" l="l" r="r" t="t"/>
            <a:pathLst>
              <a:path extrusionOk="0" h="779267" w="1263249">
                <a:moveTo>
                  <a:pt x="1263249" y="0"/>
                </a:moveTo>
                <a:lnTo>
                  <a:pt x="0" y="0"/>
                </a:lnTo>
                <a:lnTo>
                  <a:pt x="0" y="779266"/>
                </a:lnTo>
                <a:lnTo>
                  <a:pt x="1263249" y="779266"/>
                </a:lnTo>
                <a:lnTo>
                  <a:pt x="1263249" y="0"/>
                </a:lnTo>
                <a:close/>
              </a:path>
            </a:pathLst>
          </a:custGeom>
          <a:blipFill rotWithShape="1">
            <a:blip r:embed="rId4">
              <a:alphaModFix/>
            </a:blip>
            <a:stretch>
              <a:fillRect b="0" l="0" r="0" t="0"/>
            </a:stretch>
          </a:blipFill>
          <a:ln>
            <a:noFill/>
          </a:ln>
        </p:spPr>
      </p:sp>
      <p:sp>
        <p:nvSpPr>
          <p:cNvPr id="170" name="Google Shape;170;p17"/>
          <p:cNvSpPr txBox="1"/>
          <p:nvPr/>
        </p:nvSpPr>
        <p:spPr>
          <a:xfrm>
            <a:off x="4384675" y="1574575"/>
            <a:ext cx="9518700" cy="1218000"/>
          </a:xfrm>
          <a:prstGeom prst="rect">
            <a:avLst/>
          </a:prstGeom>
          <a:solidFill>
            <a:srgbClr val="EFD3B1"/>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US" sz="7200">
                <a:solidFill>
                  <a:schemeClr val="dk1"/>
                </a:solidFill>
                <a:latin typeface="Germania One"/>
                <a:ea typeface="Germania One"/>
                <a:cs typeface="Germania One"/>
                <a:sym typeface="Germania One"/>
              </a:rPr>
              <a:t>Activities at Lucknow</a:t>
            </a:r>
            <a:endParaRPr sz="7200">
              <a:solidFill>
                <a:schemeClr val="dk1"/>
              </a:solidFill>
              <a:latin typeface="Germania One"/>
              <a:ea typeface="Germania One"/>
              <a:cs typeface="Germania One"/>
              <a:sym typeface="Germania One"/>
            </a:endParaRPr>
          </a:p>
        </p:txBody>
      </p:sp>
      <p:pic>
        <p:nvPicPr>
          <p:cNvPr id="171" name="Google Shape;171;p17"/>
          <p:cNvPicPr preferRelativeResize="0"/>
          <p:nvPr/>
        </p:nvPicPr>
        <p:blipFill rotWithShape="1">
          <a:blip r:embed="rId5">
            <a:alphaModFix/>
          </a:blip>
          <a:srcRect b="12777" l="6664" r="2044" t="7907"/>
          <a:stretch/>
        </p:blipFill>
        <p:spPr>
          <a:xfrm>
            <a:off x="706850" y="3429075"/>
            <a:ext cx="5300975" cy="3075075"/>
          </a:xfrm>
          <a:prstGeom prst="rect">
            <a:avLst/>
          </a:prstGeom>
          <a:noFill/>
          <a:ln>
            <a:noFill/>
          </a:ln>
        </p:spPr>
      </p:pic>
      <p:pic>
        <p:nvPicPr>
          <p:cNvPr id="172" name="Google Shape;172;p17"/>
          <p:cNvPicPr preferRelativeResize="0"/>
          <p:nvPr/>
        </p:nvPicPr>
        <p:blipFill rotWithShape="1">
          <a:blip r:embed="rId6">
            <a:alphaModFix/>
          </a:blip>
          <a:srcRect b="15138" l="22315" r="47811" t="36388"/>
          <a:stretch/>
        </p:blipFill>
        <p:spPr>
          <a:xfrm>
            <a:off x="7333163" y="5300200"/>
            <a:ext cx="3608375" cy="3879600"/>
          </a:xfrm>
          <a:prstGeom prst="rect">
            <a:avLst/>
          </a:prstGeom>
          <a:noFill/>
          <a:ln>
            <a:noFill/>
          </a:ln>
        </p:spPr>
      </p:pic>
      <p:pic>
        <p:nvPicPr>
          <p:cNvPr id="173" name="Google Shape;173;p17"/>
          <p:cNvPicPr preferRelativeResize="0"/>
          <p:nvPr/>
        </p:nvPicPr>
        <p:blipFill>
          <a:blip r:embed="rId7">
            <a:alphaModFix/>
          </a:blip>
          <a:stretch>
            <a:fillRect/>
          </a:stretch>
        </p:blipFill>
        <p:spPr>
          <a:xfrm>
            <a:off x="12266875" y="3287700"/>
            <a:ext cx="4575175" cy="3198575"/>
          </a:xfrm>
          <a:prstGeom prst="rect">
            <a:avLst/>
          </a:prstGeom>
          <a:noFill/>
          <a:ln>
            <a:noFill/>
          </a:ln>
        </p:spPr>
      </p:pic>
      <p:sp>
        <p:nvSpPr>
          <p:cNvPr id="174" name="Google Shape;174;p17"/>
          <p:cNvSpPr txBox="1"/>
          <p:nvPr/>
        </p:nvSpPr>
        <p:spPr>
          <a:xfrm>
            <a:off x="1171688" y="6728950"/>
            <a:ext cx="4371300" cy="630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Cagliostro"/>
                <a:ea typeface="Cagliostro"/>
                <a:cs typeface="Cagliostro"/>
                <a:sym typeface="Cagliostro"/>
              </a:rPr>
              <a:t>Having a Picnic</a:t>
            </a:r>
            <a:endParaRPr sz="3200">
              <a:solidFill>
                <a:schemeClr val="dk1"/>
              </a:solidFill>
              <a:latin typeface="Cagliostro"/>
              <a:ea typeface="Cagliostro"/>
              <a:cs typeface="Cagliostro"/>
              <a:sym typeface="Cagliostro"/>
            </a:endParaRPr>
          </a:p>
        </p:txBody>
      </p:sp>
      <p:sp>
        <p:nvSpPr>
          <p:cNvPr id="175" name="Google Shape;175;p17"/>
          <p:cNvSpPr txBox="1"/>
          <p:nvPr/>
        </p:nvSpPr>
        <p:spPr>
          <a:xfrm>
            <a:off x="6958375" y="9382425"/>
            <a:ext cx="4371300" cy="630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Cagliostro"/>
                <a:ea typeface="Cagliostro"/>
                <a:cs typeface="Cagliostro"/>
                <a:sym typeface="Cagliostro"/>
              </a:rPr>
              <a:t>Fishing</a:t>
            </a:r>
            <a:endParaRPr sz="3200">
              <a:solidFill>
                <a:schemeClr val="dk1"/>
              </a:solidFill>
              <a:latin typeface="Cagliostro"/>
              <a:ea typeface="Cagliostro"/>
              <a:cs typeface="Cagliostro"/>
              <a:sym typeface="Cagliostro"/>
            </a:endParaRPr>
          </a:p>
        </p:txBody>
      </p:sp>
      <p:sp>
        <p:nvSpPr>
          <p:cNvPr id="176" name="Google Shape;176;p17"/>
          <p:cNvSpPr txBox="1"/>
          <p:nvPr/>
        </p:nvSpPr>
        <p:spPr>
          <a:xfrm>
            <a:off x="12368813" y="6728950"/>
            <a:ext cx="4371300" cy="630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Cagliostro"/>
                <a:ea typeface="Cagliostro"/>
                <a:cs typeface="Cagliostro"/>
                <a:sym typeface="Cagliostro"/>
              </a:rPr>
              <a:t>Ice Skating</a:t>
            </a:r>
            <a:endParaRPr sz="3200">
              <a:solidFill>
                <a:schemeClr val="dk1"/>
              </a:solidFill>
              <a:latin typeface="Cagliostro"/>
              <a:ea typeface="Cagliostro"/>
              <a:cs typeface="Cagliostro"/>
              <a:sym typeface="Cagliostr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D3B1"/>
        </a:solidFill>
      </p:bgPr>
    </p:bg>
    <p:spTree>
      <p:nvGrpSpPr>
        <p:cNvPr id="180" name="Shape 180"/>
        <p:cNvGrpSpPr/>
        <p:nvPr/>
      </p:nvGrpSpPr>
      <p:grpSpPr>
        <a:xfrm>
          <a:off x="0" y="0"/>
          <a:ext cx="0" cy="0"/>
          <a:chOff x="0" y="0"/>
          <a:chExt cx="0" cy="0"/>
        </a:xfrm>
      </p:grpSpPr>
      <p:pic>
        <p:nvPicPr>
          <p:cNvPr id="181" name="Google Shape;181;p18"/>
          <p:cNvPicPr preferRelativeResize="0"/>
          <p:nvPr/>
        </p:nvPicPr>
        <p:blipFill>
          <a:blip r:embed="rId3">
            <a:alphaModFix/>
          </a:blip>
          <a:stretch>
            <a:fillRect/>
          </a:stretch>
        </p:blipFill>
        <p:spPr>
          <a:xfrm>
            <a:off x="-6650" y="0"/>
            <a:ext cx="18288000" cy="10287000"/>
          </a:xfrm>
          <a:prstGeom prst="rect">
            <a:avLst/>
          </a:prstGeom>
          <a:noFill/>
          <a:ln>
            <a:noFill/>
          </a:ln>
        </p:spPr>
      </p:pic>
      <p:grpSp>
        <p:nvGrpSpPr>
          <p:cNvPr id="182" name="Google Shape;182;p18"/>
          <p:cNvGrpSpPr/>
          <p:nvPr/>
        </p:nvGrpSpPr>
        <p:grpSpPr>
          <a:xfrm>
            <a:off x="619846" y="1070989"/>
            <a:ext cx="17035064" cy="157245"/>
            <a:chOff x="0" y="31750"/>
            <a:chExt cx="22713419" cy="209660"/>
          </a:xfrm>
        </p:grpSpPr>
        <p:cxnSp>
          <p:nvCxnSpPr>
            <p:cNvPr id="183" name="Google Shape;183;p18"/>
            <p:cNvCxnSpPr/>
            <p:nvPr/>
          </p:nvCxnSpPr>
          <p:spPr>
            <a:xfrm>
              <a:off x="12701519" y="227599"/>
              <a:ext cx="10011900" cy="0"/>
            </a:xfrm>
            <a:prstGeom prst="straightConnector1">
              <a:avLst/>
            </a:prstGeom>
            <a:noFill/>
            <a:ln cap="flat" cmpd="sng" w="63500">
              <a:solidFill>
                <a:srgbClr val="000000"/>
              </a:solidFill>
              <a:prstDash val="solid"/>
              <a:round/>
              <a:headEnd len="sm" w="sm" type="none"/>
              <a:tailEnd len="sm" w="sm" type="none"/>
            </a:ln>
          </p:spPr>
        </p:cxnSp>
        <p:cxnSp>
          <p:nvCxnSpPr>
            <p:cNvPr id="184" name="Google Shape;184;p18"/>
            <p:cNvCxnSpPr/>
            <p:nvPr/>
          </p:nvCxnSpPr>
          <p:spPr>
            <a:xfrm>
              <a:off x="12701519" y="31750"/>
              <a:ext cx="10011900" cy="0"/>
            </a:xfrm>
            <a:prstGeom prst="straightConnector1">
              <a:avLst/>
            </a:prstGeom>
            <a:noFill/>
            <a:ln cap="flat" cmpd="sng" w="63500">
              <a:solidFill>
                <a:srgbClr val="000000"/>
              </a:solidFill>
              <a:prstDash val="solid"/>
              <a:round/>
              <a:headEnd len="sm" w="sm" type="none"/>
              <a:tailEnd len="sm" w="sm" type="none"/>
            </a:ln>
          </p:spPr>
        </p:cxnSp>
        <p:cxnSp>
          <p:nvCxnSpPr>
            <p:cNvPr id="185" name="Google Shape;185;p18"/>
            <p:cNvCxnSpPr/>
            <p:nvPr/>
          </p:nvCxnSpPr>
          <p:spPr>
            <a:xfrm>
              <a:off x="0" y="241410"/>
              <a:ext cx="10029600" cy="0"/>
            </a:xfrm>
            <a:prstGeom prst="straightConnector1">
              <a:avLst/>
            </a:prstGeom>
            <a:noFill/>
            <a:ln cap="flat" cmpd="sng" w="63500">
              <a:solidFill>
                <a:srgbClr val="000000"/>
              </a:solidFill>
              <a:prstDash val="solid"/>
              <a:round/>
              <a:headEnd len="sm" w="sm" type="none"/>
              <a:tailEnd len="sm" w="sm" type="none"/>
            </a:ln>
          </p:spPr>
        </p:cxnSp>
        <p:cxnSp>
          <p:nvCxnSpPr>
            <p:cNvPr id="186" name="Google Shape;186;p18"/>
            <p:cNvCxnSpPr/>
            <p:nvPr/>
          </p:nvCxnSpPr>
          <p:spPr>
            <a:xfrm>
              <a:off x="0" y="45214"/>
              <a:ext cx="10029600" cy="0"/>
            </a:xfrm>
            <a:prstGeom prst="straightConnector1">
              <a:avLst/>
            </a:prstGeom>
            <a:noFill/>
            <a:ln cap="flat" cmpd="sng" w="63500">
              <a:solidFill>
                <a:srgbClr val="000000"/>
              </a:solidFill>
              <a:prstDash val="solid"/>
              <a:round/>
              <a:headEnd len="sm" w="sm" type="none"/>
              <a:tailEnd len="sm" w="sm" type="none"/>
            </a:ln>
          </p:spPr>
        </p:cxnSp>
      </p:grpSp>
      <p:sp>
        <p:nvSpPr>
          <p:cNvPr id="187" name="Google Shape;187;p18"/>
          <p:cNvSpPr txBox="1"/>
          <p:nvPr/>
        </p:nvSpPr>
        <p:spPr>
          <a:xfrm>
            <a:off x="5057130" y="17438"/>
            <a:ext cx="8173800" cy="1062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6900" u="none" cap="none" strike="noStrike">
                <a:solidFill>
                  <a:srgbClr val="000000"/>
                </a:solidFill>
                <a:latin typeface="Germania One"/>
                <a:ea typeface="Germania One"/>
                <a:cs typeface="Germania One"/>
                <a:sym typeface="Germania One"/>
              </a:rPr>
              <a:t>The </a:t>
            </a:r>
            <a:r>
              <a:rPr lang="en-US" sz="6900">
                <a:latin typeface="Germania One"/>
                <a:ea typeface="Germania One"/>
                <a:cs typeface="Germania One"/>
                <a:sym typeface="Germania One"/>
              </a:rPr>
              <a:t>Lucknow News</a:t>
            </a:r>
            <a:endParaRPr sz="5300"/>
          </a:p>
        </p:txBody>
      </p:sp>
      <p:sp>
        <p:nvSpPr>
          <p:cNvPr id="188" name="Google Shape;188;p18"/>
          <p:cNvSpPr/>
          <p:nvPr/>
        </p:nvSpPr>
        <p:spPr>
          <a:xfrm flipH="1">
            <a:off x="4571996" y="158808"/>
            <a:ext cx="1263249" cy="779267"/>
          </a:xfrm>
          <a:custGeom>
            <a:rect b="b" l="l" r="r" t="t"/>
            <a:pathLst>
              <a:path extrusionOk="0" h="779267" w="1263249">
                <a:moveTo>
                  <a:pt x="1263249" y="0"/>
                </a:moveTo>
                <a:lnTo>
                  <a:pt x="0" y="0"/>
                </a:lnTo>
                <a:lnTo>
                  <a:pt x="0" y="779266"/>
                </a:lnTo>
                <a:lnTo>
                  <a:pt x="1263249" y="779266"/>
                </a:lnTo>
                <a:lnTo>
                  <a:pt x="1263249" y="0"/>
                </a:lnTo>
                <a:close/>
              </a:path>
            </a:pathLst>
          </a:custGeom>
          <a:blipFill rotWithShape="1">
            <a:blip r:embed="rId4">
              <a:alphaModFix/>
            </a:blip>
            <a:stretch>
              <a:fillRect b="0" l="0" r="0" t="0"/>
            </a:stretch>
          </a:blipFill>
          <a:ln>
            <a:noFill/>
          </a:ln>
        </p:spPr>
      </p:sp>
      <p:sp>
        <p:nvSpPr>
          <p:cNvPr id="189" name="Google Shape;189;p18"/>
          <p:cNvSpPr/>
          <p:nvPr/>
        </p:nvSpPr>
        <p:spPr>
          <a:xfrm flipH="1">
            <a:off x="12445671" y="158808"/>
            <a:ext cx="1263249" cy="779267"/>
          </a:xfrm>
          <a:custGeom>
            <a:rect b="b" l="l" r="r" t="t"/>
            <a:pathLst>
              <a:path extrusionOk="0" h="779267" w="1263249">
                <a:moveTo>
                  <a:pt x="1263249" y="0"/>
                </a:moveTo>
                <a:lnTo>
                  <a:pt x="0" y="0"/>
                </a:lnTo>
                <a:lnTo>
                  <a:pt x="0" y="779266"/>
                </a:lnTo>
                <a:lnTo>
                  <a:pt x="1263249" y="779266"/>
                </a:lnTo>
                <a:lnTo>
                  <a:pt x="1263249" y="0"/>
                </a:lnTo>
                <a:close/>
              </a:path>
            </a:pathLst>
          </a:custGeom>
          <a:blipFill rotWithShape="1">
            <a:blip r:embed="rId4">
              <a:alphaModFix/>
            </a:blip>
            <a:stretch>
              <a:fillRect b="0" l="0" r="0" t="0"/>
            </a:stretch>
          </a:blipFill>
          <a:ln>
            <a:noFill/>
          </a:ln>
        </p:spPr>
      </p:sp>
      <p:sp>
        <p:nvSpPr>
          <p:cNvPr id="190" name="Google Shape;190;p18"/>
          <p:cNvSpPr txBox="1"/>
          <p:nvPr/>
        </p:nvSpPr>
        <p:spPr>
          <a:xfrm>
            <a:off x="4384675" y="1574575"/>
            <a:ext cx="9518700" cy="1218000"/>
          </a:xfrm>
          <a:prstGeom prst="rect">
            <a:avLst/>
          </a:prstGeom>
          <a:solidFill>
            <a:srgbClr val="EFD3B1"/>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US" sz="7200">
                <a:solidFill>
                  <a:schemeClr val="dk1"/>
                </a:solidFill>
                <a:latin typeface="Germania One"/>
                <a:ea typeface="Germania One"/>
                <a:cs typeface="Germania One"/>
                <a:sym typeface="Germania One"/>
              </a:rPr>
              <a:t>Activities at Lucknow</a:t>
            </a:r>
            <a:endParaRPr sz="7200">
              <a:solidFill>
                <a:schemeClr val="dk1"/>
              </a:solidFill>
              <a:latin typeface="Germania One"/>
              <a:ea typeface="Germania One"/>
              <a:cs typeface="Germania One"/>
              <a:sym typeface="Germania One"/>
            </a:endParaRPr>
          </a:p>
        </p:txBody>
      </p:sp>
      <p:pic>
        <p:nvPicPr>
          <p:cNvPr id="191" name="Google Shape;191;p18"/>
          <p:cNvPicPr preferRelativeResize="0"/>
          <p:nvPr/>
        </p:nvPicPr>
        <p:blipFill>
          <a:blip r:embed="rId5">
            <a:alphaModFix/>
          </a:blip>
          <a:stretch>
            <a:fillRect/>
          </a:stretch>
        </p:blipFill>
        <p:spPr>
          <a:xfrm>
            <a:off x="391625" y="2983225"/>
            <a:ext cx="5200650" cy="2847975"/>
          </a:xfrm>
          <a:prstGeom prst="rect">
            <a:avLst/>
          </a:prstGeom>
          <a:noFill/>
          <a:ln>
            <a:noFill/>
          </a:ln>
        </p:spPr>
      </p:pic>
      <p:pic>
        <p:nvPicPr>
          <p:cNvPr id="192" name="Google Shape;192;p18"/>
          <p:cNvPicPr preferRelativeResize="0"/>
          <p:nvPr/>
        </p:nvPicPr>
        <p:blipFill>
          <a:blip r:embed="rId6">
            <a:alphaModFix/>
          </a:blip>
          <a:stretch>
            <a:fillRect/>
          </a:stretch>
        </p:blipFill>
        <p:spPr>
          <a:xfrm>
            <a:off x="8464225" y="3138925"/>
            <a:ext cx="3981450" cy="2705100"/>
          </a:xfrm>
          <a:prstGeom prst="rect">
            <a:avLst/>
          </a:prstGeom>
          <a:noFill/>
          <a:ln>
            <a:noFill/>
          </a:ln>
        </p:spPr>
      </p:pic>
      <p:pic>
        <p:nvPicPr>
          <p:cNvPr id="193" name="Google Shape;193;p18"/>
          <p:cNvPicPr preferRelativeResize="0"/>
          <p:nvPr/>
        </p:nvPicPr>
        <p:blipFill>
          <a:blip r:embed="rId7">
            <a:alphaModFix/>
          </a:blip>
          <a:stretch>
            <a:fillRect/>
          </a:stretch>
        </p:blipFill>
        <p:spPr>
          <a:xfrm>
            <a:off x="4384688" y="6268438"/>
            <a:ext cx="3876675" cy="2876550"/>
          </a:xfrm>
          <a:prstGeom prst="rect">
            <a:avLst/>
          </a:prstGeom>
          <a:noFill/>
          <a:ln>
            <a:noFill/>
          </a:ln>
        </p:spPr>
      </p:pic>
      <p:pic>
        <p:nvPicPr>
          <p:cNvPr id="194" name="Google Shape;194;p18"/>
          <p:cNvPicPr preferRelativeResize="0"/>
          <p:nvPr/>
        </p:nvPicPr>
        <p:blipFill>
          <a:blip r:embed="rId8">
            <a:alphaModFix/>
          </a:blip>
          <a:stretch>
            <a:fillRect/>
          </a:stretch>
        </p:blipFill>
        <p:spPr>
          <a:xfrm>
            <a:off x="13600650" y="5466000"/>
            <a:ext cx="3098734" cy="2996750"/>
          </a:xfrm>
          <a:prstGeom prst="rect">
            <a:avLst/>
          </a:prstGeom>
          <a:noFill/>
          <a:ln>
            <a:noFill/>
          </a:ln>
        </p:spPr>
      </p:pic>
      <p:sp>
        <p:nvSpPr>
          <p:cNvPr id="195" name="Google Shape;195;p18"/>
          <p:cNvSpPr txBox="1"/>
          <p:nvPr/>
        </p:nvSpPr>
        <p:spPr>
          <a:xfrm>
            <a:off x="391625" y="5872088"/>
            <a:ext cx="4371300" cy="630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Cagliostro"/>
                <a:ea typeface="Cagliostro"/>
                <a:cs typeface="Cagliostro"/>
                <a:sym typeface="Cagliostro"/>
              </a:rPr>
              <a:t>Water Skiing</a:t>
            </a:r>
            <a:endParaRPr sz="3200">
              <a:solidFill>
                <a:schemeClr val="dk1"/>
              </a:solidFill>
              <a:latin typeface="Cagliostro"/>
              <a:ea typeface="Cagliostro"/>
              <a:cs typeface="Cagliostro"/>
              <a:sym typeface="Cagliostro"/>
            </a:endParaRPr>
          </a:p>
        </p:txBody>
      </p:sp>
      <p:sp>
        <p:nvSpPr>
          <p:cNvPr id="196" name="Google Shape;196;p18"/>
          <p:cNvSpPr txBox="1"/>
          <p:nvPr/>
        </p:nvSpPr>
        <p:spPr>
          <a:xfrm>
            <a:off x="4137375" y="9343000"/>
            <a:ext cx="4371300" cy="630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Cagliostro"/>
                <a:ea typeface="Cagliostro"/>
                <a:cs typeface="Cagliostro"/>
                <a:sym typeface="Cagliostro"/>
              </a:rPr>
              <a:t>Swimming</a:t>
            </a:r>
            <a:endParaRPr sz="3200">
              <a:solidFill>
                <a:schemeClr val="dk1"/>
              </a:solidFill>
              <a:latin typeface="Cagliostro"/>
              <a:ea typeface="Cagliostro"/>
              <a:cs typeface="Cagliostro"/>
              <a:sym typeface="Cagliostro"/>
            </a:endParaRPr>
          </a:p>
        </p:txBody>
      </p:sp>
      <p:sp>
        <p:nvSpPr>
          <p:cNvPr id="197" name="Google Shape;197;p18"/>
          <p:cNvSpPr txBox="1"/>
          <p:nvPr/>
        </p:nvSpPr>
        <p:spPr>
          <a:xfrm>
            <a:off x="8269300" y="5872100"/>
            <a:ext cx="4371300" cy="630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Cagliostro"/>
                <a:ea typeface="Cagliostro"/>
                <a:cs typeface="Cagliostro"/>
                <a:sym typeface="Cagliostro"/>
              </a:rPr>
              <a:t>Snowshoeing</a:t>
            </a:r>
            <a:endParaRPr sz="3200">
              <a:solidFill>
                <a:schemeClr val="dk1"/>
              </a:solidFill>
              <a:latin typeface="Cagliostro"/>
              <a:ea typeface="Cagliostro"/>
              <a:cs typeface="Cagliostro"/>
              <a:sym typeface="Cagliostro"/>
            </a:endParaRPr>
          </a:p>
        </p:txBody>
      </p:sp>
      <p:sp>
        <p:nvSpPr>
          <p:cNvPr id="198" name="Google Shape;198;p18"/>
          <p:cNvSpPr txBox="1"/>
          <p:nvPr/>
        </p:nvSpPr>
        <p:spPr>
          <a:xfrm>
            <a:off x="12964363" y="8621550"/>
            <a:ext cx="4371300" cy="630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Cagliostro"/>
                <a:ea typeface="Cagliostro"/>
                <a:cs typeface="Cagliostro"/>
                <a:sym typeface="Cagliostro"/>
              </a:rPr>
              <a:t>Horse Jumping</a:t>
            </a:r>
            <a:endParaRPr sz="3200">
              <a:solidFill>
                <a:schemeClr val="dk1"/>
              </a:solidFill>
              <a:latin typeface="Cagliostro"/>
              <a:ea typeface="Cagliostro"/>
              <a:cs typeface="Cagliostro"/>
              <a:sym typeface="Cagliostr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D3B1"/>
        </a:solidFill>
      </p:bgPr>
    </p:bg>
    <p:spTree>
      <p:nvGrpSpPr>
        <p:cNvPr id="202" name="Shape 202"/>
        <p:cNvGrpSpPr/>
        <p:nvPr/>
      </p:nvGrpSpPr>
      <p:grpSpPr>
        <a:xfrm>
          <a:off x="0" y="0"/>
          <a:ext cx="0" cy="0"/>
          <a:chOff x="0" y="0"/>
          <a:chExt cx="0" cy="0"/>
        </a:xfrm>
      </p:grpSpPr>
      <p:pic>
        <p:nvPicPr>
          <p:cNvPr id="203" name="Google Shape;203;p19"/>
          <p:cNvPicPr preferRelativeResize="0"/>
          <p:nvPr/>
        </p:nvPicPr>
        <p:blipFill>
          <a:blip r:embed="rId3">
            <a:alphaModFix/>
          </a:blip>
          <a:stretch>
            <a:fillRect/>
          </a:stretch>
        </p:blipFill>
        <p:spPr>
          <a:xfrm>
            <a:off x="-6650" y="0"/>
            <a:ext cx="18288000" cy="10287000"/>
          </a:xfrm>
          <a:prstGeom prst="rect">
            <a:avLst/>
          </a:prstGeom>
          <a:noFill/>
          <a:ln>
            <a:noFill/>
          </a:ln>
        </p:spPr>
      </p:pic>
      <p:grpSp>
        <p:nvGrpSpPr>
          <p:cNvPr id="204" name="Google Shape;204;p19"/>
          <p:cNvGrpSpPr/>
          <p:nvPr/>
        </p:nvGrpSpPr>
        <p:grpSpPr>
          <a:xfrm>
            <a:off x="619846" y="1070989"/>
            <a:ext cx="17035064" cy="157245"/>
            <a:chOff x="0" y="31750"/>
            <a:chExt cx="22713419" cy="209660"/>
          </a:xfrm>
        </p:grpSpPr>
        <p:cxnSp>
          <p:nvCxnSpPr>
            <p:cNvPr id="205" name="Google Shape;205;p19"/>
            <p:cNvCxnSpPr/>
            <p:nvPr/>
          </p:nvCxnSpPr>
          <p:spPr>
            <a:xfrm>
              <a:off x="12701519" y="227599"/>
              <a:ext cx="10011900" cy="0"/>
            </a:xfrm>
            <a:prstGeom prst="straightConnector1">
              <a:avLst/>
            </a:prstGeom>
            <a:noFill/>
            <a:ln cap="flat" cmpd="sng" w="63500">
              <a:solidFill>
                <a:srgbClr val="000000"/>
              </a:solidFill>
              <a:prstDash val="solid"/>
              <a:round/>
              <a:headEnd len="sm" w="sm" type="none"/>
              <a:tailEnd len="sm" w="sm" type="none"/>
            </a:ln>
          </p:spPr>
        </p:cxnSp>
        <p:cxnSp>
          <p:nvCxnSpPr>
            <p:cNvPr id="206" name="Google Shape;206;p19"/>
            <p:cNvCxnSpPr/>
            <p:nvPr/>
          </p:nvCxnSpPr>
          <p:spPr>
            <a:xfrm>
              <a:off x="12701519" y="31750"/>
              <a:ext cx="10011900" cy="0"/>
            </a:xfrm>
            <a:prstGeom prst="straightConnector1">
              <a:avLst/>
            </a:prstGeom>
            <a:noFill/>
            <a:ln cap="flat" cmpd="sng" w="63500">
              <a:solidFill>
                <a:srgbClr val="000000"/>
              </a:solidFill>
              <a:prstDash val="solid"/>
              <a:round/>
              <a:headEnd len="sm" w="sm" type="none"/>
              <a:tailEnd len="sm" w="sm" type="none"/>
            </a:ln>
          </p:spPr>
        </p:cxnSp>
        <p:cxnSp>
          <p:nvCxnSpPr>
            <p:cNvPr id="207" name="Google Shape;207;p19"/>
            <p:cNvCxnSpPr/>
            <p:nvPr/>
          </p:nvCxnSpPr>
          <p:spPr>
            <a:xfrm>
              <a:off x="0" y="241410"/>
              <a:ext cx="10029600" cy="0"/>
            </a:xfrm>
            <a:prstGeom prst="straightConnector1">
              <a:avLst/>
            </a:prstGeom>
            <a:noFill/>
            <a:ln cap="flat" cmpd="sng" w="63500">
              <a:solidFill>
                <a:srgbClr val="000000"/>
              </a:solidFill>
              <a:prstDash val="solid"/>
              <a:round/>
              <a:headEnd len="sm" w="sm" type="none"/>
              <a:tailEnd len="sm" w="sm" type="none"/>
            </a:ln>
          </p:spPr>
        </p:cxnSp>
        <p:cxnSp>
          <p:nvCxnSpPr>
            <p:cNvPr id="208" name="Google Shape;208;p19"/>
            <p:cNvCxnSpPr/>
            <p:nvPr/>
          </p:nvCxnSpPr>
          <p:spPr>
            <a:xfrm>
              <a:off x="0" y="45214"/>
              <a:ext cx="10029600" cy="0"/>
            </a:xfrm>
            <a:prstGeom prst="straightConnector1">
              <a:avLst/>
            </a:prstGeom>
            <a:noFill/>
            <a:ln cap="flat" cmpd="sng" w="63500">
              <a:solidFill>
                <a:srgbClr val="000000"/>
              </a:solidFill>
              <a:prstDash val="solid"/>
              <a:round/>
              <a:headEnd len="sm" w="sm" type="none"/>
              <a:tailEnd len="sm" w="sm" type="none"/>
            </a:ln>
          </p:spPr>
        </p:cxnSp>
      </p:grpSp>
      <p:sp>
        <p:nvSpPr>
          <p:cNvPr id="209" name="Google Shape;209;p19"/>
          <p:cNvSpPr txBox="1"/>
          <p:nvPr/>
        </p:nvSpPr>
        <p:spPr>
          <a:xfrm>
            <a:off x="5057130" y="17438"/>
            <a:ext cx="8173800" cy="1062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6900" u="none" cap="none" strike="noStrike">
                <a:solidFill>
                  <a:srgbClr val="000000"/>
                </a:solidFill>
                <a:latin typeface="Germania One"/>
                <a:ea typeface="Germania One"/>
                <a:cs typeface="Germania One"/>
                <a:sym typeface="Germania One"/>
              </a:rPr>
              <a:t>The </a:t>
            </a:r>
            <a:r>
              <a:rPr lang="en-US" sz="6900">
                <a:latin typeface="Germania One"/>
                <a:ea typeface="Germania One"/>
                <a:cs typeface="Germania One"/>
                <a:sym typeface="Germania One"/>
              </a:rPr>
              <a:t>Lucknow News</a:t>
            </a:r>
            <a:endParaRPr sz="5300"/>
          </a:p>
        </p:txBody>
      </p:sp>
      <p:sp>
        <p:nvSpPr>
          <p:cNvPr id="210" name="Google Shape;210;p19"/>
          <p:cNvSpPr/>
          <p:nvPr/>
        </p:nvSpPr>
        <p:spPr>
          <a:xfrm flipH="1">
            <a:off x="4571996" y="158808"/>
            <a:ext cx="1263249" cy="779267"/>
          </a:xfrm>
          <a:custGeom>
            <a:rect b="b" l="l" r="r" t="t"/>
            <a:pathLst>
              <a:path extrusionOk="0" h="779267" w="1263249">
                <a:moveTo>
                  <a:pt x="1263249" y="0"/>
                </a:moveTo>
                <a:lnTo>
                  <a:pt x="0" y="0"/>
                </a:lnTo>
                <a:lnTo>
                  <a:pt x="0" y="779266"/>
                </a:lnTo>
                <a:lnTo>
                  <a:pt x="1263249" y="779266"/>
                </a:lnTo>
                <a:lnTo>
                  <a:pt x="1263249" y="0"/>
                </a:lnTo>
                <a:close/>
              </a:path>
            </a:pathLst>
          </a:custGeom>
          <a:blipFill rotWithShape="1">
            <a:blip r:embed="rId4">
              <a:alphaModFix/>
            </a:blip>
            <a:stretch>
              <a:fillRect b="0" l="0" r="0" t="0"/>
            </a:stretch>
          </a:blipFill>
          <a:ln>
            <a:noFill/>
          </a:ln>
        </p:spPr>
      </p:sp>
      <p:sp>
        <p:nvSpPr>
          <p:cNvPr id="211" name="Google Shape;211;p19"/>
          <p:cNvSpPr/>
          <p:nvPr/>
        </p:nvSpPr>
        <p:spPr>
          <a:xfrm flipH="1">
            <a:off x="12445671" y="158808"/>
            <a:ext cx="1263249" cy="779267"/>
          </a:xfrm>
          <a:custGeom>
            <a:rect b="b" l="l" r="r" t="t"/>
            <a:pathLst>
              <a:path extrusionOk="0" h="779267" w="1263249">
                <a:moveTo>
                  <a:pt x="1263249" y="0"/>
                </a:moveTo>
                <a:lnTo>
                  <a:pt x="0" y="0"/>
                </a:lnTo>
                <a:lnTo>
                  <a:pt x="0" y="779266"/>
                </a:lnTo>
                <a:lnTo>
                  <a:pt x="1263249" y="779266"/>
                </a:lnTo>
                <a:lnTo>
                  <a:pt x="1263249" y="0"/>
                </a:lnTo>
                <a:close/>
              </a:path>
            </a:pathLst>
          </a:custGeom>
          <a:blipFill rotWithShape="1">
            <a:blip r:embed="rId4">
              <a:alphaModFix/>
            </a:blip>
            <a:stretch>
              <a:fillRect b="0" l="0" r="0" t="0"/>
            </a:stretch>
          </a:blipFill>
          <a:ln>
            <a:noFill/>
          </a:ln>
        </p:spPr>
      </p:sp>
      <p:sp>
        <p:nvSpPr>
          <p:cNvPr id="212" name="Google Shape;212;p19"/>
          <p:cNvSpPr txBox="1"/>
          <p:nvPr/>
        </p:nvSpPr>
        <p:spPr>
          <a:xfrm>
            <a:off x="4384675" y="1574575"/>
            <a:ext cx="9518700" cy="1218000"/>
          </a:xfrm>
          <a:prstGeom prst="rect">
            <a:avLst/>
          </a:prstGeom>
          <a:solidFill>
            <a:srgbClr val="EFD3B1"/>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US" sz="7200">
                <a:solidFill>
                  <a:schemeClr val="dk1"/>
                </a:solidFill>
                <a:latin typeface="Germania One"/>
                <a:ea typeface="Germania One"/>
                <a:cs typeface="Germania One"/>
                <a:sym typeface="Germania One"/>
              </a:rPr>
              <a:t>Weather in New England</a:t>
            </a:r>
            <a:endParaRPr sz="7200">
              <a:solidFill>
                <a:schemeClr val="dk1"/>
              </a:solidFill>
              <a:latin typeface="Germania One"/>
              <a:ea typeface="Germania One"/>
              <a:cs typeface="Germania One"/>
              <a:sym typeface="Germania One"/>
            </a:endParaRPr>
          </a:p>
        </p:txBody>
      </p:sp>
      <p:pic>
        <p:nvPicPr>
          <p:cNvPr id="213" name="Google Shape;213;p19"/>
          <p:cNvPicPr preferRelativeResize="0"/>
          <p:nvPr/>
        </p:nvPicPr>
        <p:blipFill>
          <a:blip r:embed="rId5">
            <a:alphaModFix/>
          </a:blip>
          <a:stretch>
            <a:fillRect/>
          </a:stretch>
        </p:blipFill>
        <p:spPr>
          <a:xfrm>
            <a:off x="1030174" y="3004950"/>
            <a:ext cx="4517650" cy="3006300"/>
          </a:xfrm>
          <a:prstGeom prst="rect">
            <a:avLst/>
          </a:prstGeom>
          <a:noFill/>
          <a:ln>
            <a:noFill/>
          </a:ln>
        </p:spPr>
      </p:pic>
      <p:pic>
        <p:nvPicPr>
          <p:cNvPr id="214" name="Google Shape;214;p19"/>
          <p:cNvPicPr preferRelativeResize="0"/>
          <p:nvPr/>
        </p:nvPicPr>
        <p:blipFill>
          <a:blip r:embed="rId6">
            <a:alphaModFix/>
          </a:blip>
          <a:stretch>
            <a:fillRect/>
          </a:stretch>
        </p:blipFill>
        <p:spPr>
          <a:xfrm>
            <a:off x="3247522" y="6484725"/>
            <a:ext cx="4998106" cy="2808300"/>
          </a:xfrm>
          <a:prstGeom prst="rect">
            <a:avLst/>
          </a:prstGeom>
          <a:noFill/>
          <a:ln>
            <a:noFill/>
          </a:ln>
        </p:spPr>
      </p:pic>
      <p:pic>
        <p:nvPicPr>
          <p:cNvPr id="215" name="Google Shape;215;p19"/>
          <p:cNvPicPr preferRelativeResize="0"/>
          <p:nvPr/>
        </p:nvPicPr>
        <p:blipFill>
          <a:blip r:embed="rId7">
            <a:alphaModFix/>
          </a:blip>
          <a:stretch>
            <a:fillRect/>
          </a:stretch>
        </p:blipFill>
        <p:spPr>
          <a:xfrm>
            <a:off x="8846033" y="3138925"/>
            <a:ext cx="4013566" cy="3006300"/>
          </a:xfrm>
          <a:prstGeom prst="rect">
            <a:avLst/>
          </a:prstGeom>
          <a:noFill/>
          <a:ln>
            <a:noFill/>
          </a:ln>
        </p:spPr>
      </p:pic>
      <p:pic>
        <p:nvPicPr>
          <p:cNvPr id="216" name="Google Shape;216;p19"/>
          <p:cNvPicPr preferRelativeResize="0"/>
          <p:nvPr/>
        </p:nvPicPr>
        <p:blipFill>
          <a:blip r:embed="rId8">
            <a:alphaModFix/>
          </a:blip>
          <a:stretch>
            <a:fillRect/>
          </a:stretch>
        </p:blipFill>
        <p:spPr>
          <a:xfrm>
            <a:off x="12641208" y="6491583"/>
            <a:ext cx="4377800" cy="2913225"/>
          </a:xfrm>
          <a:prstGeom prst="rect">
            <a:avLst/>
          </a:prstGeom>
          <a:noFill/>
          <a:ln>
            <a:noFill/>
          </a:ln>
        </p:spPr>
      </p:pic>
      <p:sp>
        <p:nvSpPr>
          <p:cNvPr id="217" name="Google Shape;217;p19"/>
          <p:cNvSpPr txBox="1"/>
          <p:nvPr/>
        </p:nvSpPr>
        <p:spPr>
          <a:xfrm>
            <a:off x="-6650" y="6145225"/>
            <a:ext cx="4371300" cy="630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Cagliostro"/>
                <a:ea typeface="Cagliostro"/>
                <a:cs typeface="Cagliostro"/>
                <a:sym typeface="Cagliostro"/>
              </a:rPr>
              <a:t>Fall</a:t>
            </a:r>
            <a:endParaRPr sz="3200">
              <a:solidFill>
                <a:schemeClr val="dk1"/>
              </a:solidFill>
              <a:latin typeface="Cagliostro"/>
              <a:ea typeface="Cagliostro"/>
              <a:cs typeface="Cagliostro"/>
              <a:sym typeface="Cagliostro"/>
            </a:endParaRPr>
          </a:p>
        </p:txBody>
      </p:sp>
      <p:sp>
        <p:nvSpPr>
          <p:cNvPr id="218" name="Google Shape;218;p19"/>
          <p:cNvSpPr txBox="1"/>
          <p:nvPr/>
        </p:nvSpPr>
        <p:spPr>
          <a:xfrm>
            <a:off x="4572000" y="9404800"/>
            <a:ext cx="4371300" cy="630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Cagliostro"/>
                <a:ea typeface="Cagliostro"/>
                <a:cs typeface="Cagliostro"/>
                <a:sym typeface="Cagliostro"/>
              </a:rPr>
              <a:t>Winter</a:t>
            </a:r>
            <a:endParaRPr sz="3200">
              <a:solidFill>
                <a:schemeClr val="dk1"/>
              </a:solidFill>
              <a:latin typeface="Cagliostro"/>
              <a:ea typeface="Cagliostro"/>
              <a:cs typeface="Cagliostro"/>
              <a:sym typeface="Cagliostro"/>
            </a:endParaRPr>
          </a:p>
        </p:txBody>
      </p:sp>
      <p:sp>
        <p:nvSpPr>
          <p:cNvPr id="219" name="Google Shape;219;p19"/>
          <p:cNvSpPr txBox="1"/>
          <p:nvPr/>
        </p:nvSpPr>
        <p:spPr>
          <a:xfrm>
            <a:off x="8846025" y="6307700"/>
            <a:ext cx="4371300" cy="630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Cagliostro"/>
                <a:ea typeface="Cagliostro"/>
                <a:cs typeface="Cagliostro"/>
                <a:sym typeface="Cagliostro"/>
              </a:rPr>
              <a:t>Spring</a:t>
            </a:r>
            <a:endParaRPr sz="3200">
              <a:solidFill>
                <a:schemeClr val="dk1"/>
              </a:solidFill>
              <a:latin typeface="Cagliostro"/>
              <a:ea typeface="Cagliostro"/>
              <a:cs typeface="Cagliostro"/>
              <a:sym typeface="Cagliostro"/>
            </a:endParaRPr>
          </a:p>
        </p:txBody>
      </p:sp>
      <p:sp>
        <p:nvSpPr>
          <p:cNvPr id="220" name="Google Shape;220;p19"/>
          <p:cNvSpPr txBox="1"/>
          <p:nvPr/>
        </p:nvSpPr>
        <p:spPr>
          <a:xfrm>
            <a:off x="12644450" y="9404800"/>
            <a:ext cx="4371300" cy="630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Cagliostro"/>
                <a:ea typeface="Cagliostro"/>
                <a:cs typeface="Cagliostro"/>
                <a:sym typeface="Cagliostro"/>
              </a:rPr>
              <a:t>Summer</a:t>
            </a:r>
            <a:endParaRPr sz="3200">
              <a:solidFill>
                <a:schemeClr val="dk1"/>
              </a:solidFill>
              <a:latin typeface="Cagliostro"/>
              <a:ea typeface="Cagliostro"/>
              <a:cs typeface="Cagliostro"/>
              <a:sym typeface="Cagliostr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D3B1"/>
        </a:solidFill>
      </p:bgPr>
    </p:bg>
    <p:spTree>
      <p:nvGrpSpPr>
        <p:cNvPr id="224" name="Shape 224"/>
        <p:cNvGrpSpPr/>
        <p:nvPr/>
      </p:nvGrpSpPr>
      <p:grpSpPr>
        <a:xfrm>
          <a:off x="0" y="0"/>
          <a:ext cx="0" cy="0"/>
          <a:chOff x="0" y="0"/>
          <a:chExt cx="0" cy="0"/>
        </a:xfrm>
      </p:grpSpPr>
      <p:pic>
        <p:nvPicPr>
          <p:cNvPr id="225" name="Google Shape;225;p20"/>
          <p:cNvPicPr preferRelativeResize="0"/>
          <p:nvPr/>
        </p:nvPicPr>
        <p:blipFill>
          <a:blip r:embed="rId3">
            <a:alphaModFix/>
          </a:blip>
          <a:stretch>
            <a:fillRect/>
          </a:stretch>
        </p:blipFill>
        <p:spPr>
          <a:xfrm>
            <a:off x="-6650" y="0"/>
            <a:ext cx="18288000" cy="10287000"/>
          </a:xfrm>
          <a:prstGeom prst="rect">
            <a:avLst/>
          </a:prstGeom>
          <a:noFill/>
          <a:ln>
            <a:noFill/>
          </a:ln>
        </p:spPr>
      </p:pic>
      <p:grpSp>
        <p:nvGrpSpPr>
          <p:cNvPr id="226" name="Google Shape;226;p20"/>
          <p:cNvGrpSpPr/>
          <p:nvPr/>
        </p:nvGrpSpPr>
        <p:grpSpPr>
          <a:xfrm>
            <a:off x="619846" y="1070989"/>
            <a:ext cx="17035064" cy="157245"/>
            <a:chOff x="0" y="31750"/>
            <a:chExt cx="22713419" cy="209660"/>
          </a:xfrm>
        </p:grpSpPr>
        <p:cxnSp>
          <p:nvCxnSpPr>
            <p:cNvPr id="227" name="Google Shape;227;p20"/>
            <p:cNvCxnSpPr/>
            <p:nvPr/>
          </p:nvCxnSpPr>
          <p:spPr>
            <a:xfrm>
              <a:off x="12701519" y="227599"/>
              <a:ext cx="10011900" cy="0"/>
            </a:xfrm>
            <a:prstGeom prst="straightConnector1">
              <a:avLst/>
            </a:prstGeom>
            <a:noFill/>
            <a:ln cap="flat" cmpd="sng" w="63500">
              <a:solidFill>
                <a:srgbClr val="000000"/>
              </a:solidFill>
              <a:prstDash val="solid"/>
              <a:round/>
              <a:headEnd len="sm" w="sm" type="none"/>
              <a:tailEnd len="sm" w="sm" type="none"/>
            </a:ln>
          </p:spPr>
        </p:cxnSp>
        <p:cxnSp>
          <p:nvCxnSpPr>
            <p:cNvPr id="228" name="Google Shape;228;p20"/>
            <p:cNvCxnSpPr/>
            <p:nvPr/>
          </p:nvCxnSpPr>
          <p:spPr>
            <a:xfrm>
              <a:off x="12701519" y="31750"/>
              <a:ext cx="10011900" cy="0"/>
            </a:xfrm>
            <a:prstGeom prst="straightConnector1">
              <a:avLst/>
            </a:prstGeom>
            <a:noFill/>
            <a:ln cap="flat" cmpd="sng" w="63500">
              <a:solidFill>
                <a:srgbClr val="000000"/>
              </a:solidFill>
              <a:prstDash val="solid"/>
              <a:round/>
              <a:headEnd len="sm" w="sm" type="none"/>
              <a:tailEnd len="sm" w="sm" type="none"/>
            </a:ln>
          </p:spPr>
        </p:cxnSp>
        <p:cxnSp>
          <p:nvCxnSpPr>
            <p:cNvPr id="229" name="Google Shape;229;p20"/>
            <p:cNvCxnSpPr/>
            <p:nvPr/>
          </p:nvCxnSpPr>
          <p:spPr>
            <a:xfrm>
              <a:off x="0" y="241410"/>
              <a:ext cx="10029600" cy="0"/>
            </a:xfrm>
            <a:prstGeom prst="straightConnector1">
              <a:avLst/>
            </a:prstGeom>
            <a:noFill/>
            <a:ln cap="flat" cmpd="sng" w="63500">
              <a:solidFill>
                <a:srgbClr val="000000"/>
              </a:solidFill>
              <a:prstDash val="solid"/>
              <a:round/>
              <a:headEnd len="sm" w="sm" type="none"/>
              <a:tailEnd len="sm" w="sm" type="none"/>
            </a:ln>
          </p:spPr>
        </p:cxnSp>
        <p:cxnSp>
          <p:nvCxnSpPr>
            <p:cNvPr id="230" name="Google Shape;230;p20"/>
            <p:cNvCxnSpPr/>
            <p:nvPr/>
          </p:nvCxnSpPr>
          <p:spPr>
            <a:xfrm>
              <a:off x="0" y="45214"/>
              <a:ext cx="10029600" cy="0"/>
            </a:xfrm>
            <a:prstGeom prst="straightConnector1">
              <a:avLst/>
            </a:prstGeom>
            <a:noFill/>
            <a:ln cap="flat" cmpd="sng" w="63500">
              <a:solidFill>
                <a:srgbClr val="000000"/>
              </a:solidFill>
              <a:prstDash val="solid"/>
              <a:round/>
              <a:headEnd len="sm" w="sm" type="none"/>
              <a:tailEnd len="sm" w="sm" type="none"/>
            </a:ln>
          </p:spPr>
        </p:cxnSp>
      </p:grpSp>
      <p:sp>
        <p:nvSpPr>
          <p:cNvPr id="231" name="Google Shape;231;p20"/>
          <p:cNvSpPr txBox="1"/>
          <p:nvPr/>
        </p:nvSpPr>
        <p:spPr>
          <a:xfrm>
            <a:off x="5057130" y="17438"/>
            <a:ext cx="8173800" cy="1062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6900" u="none" cap="none" strike="noStrike">
                <a:solidFill>
                  <a:srgbClr val="000000"/>
                </a:solidFill>
                <a:latin typeface="Germania One"/>
                <a:ea typeface="Germania One"/>
                <a:cs typeface="Germania One"/>
                <a:sym typeface="Germania One"/>
              </a:rPr>
              <a:t>The </a:t>
            </a:r>
            <a:r>
              <a:rPr lang="en-US" sz="6900">
                <a:latin typeface="Germania One"/>
                <a:ea typeface="Germania One"/>
                <a:cs typeface="Germania One"/>
                <a:sym typeface="Germania One"/>
              </a:rPr>
              <a:t>Lucknow News</a:t>
            </a:r>
            <a:endParaRPr sz="5300"/>
          </a:p>
        </p:txBody>
      </p:sp>
      <p:sp>
        <p:nvSpPr>
          <p:cNvPr id="232" name="Google Shape;232;p20"/>
          <p:cNvSpPr/>
          <p:nvPr/>
        </p:nvSpPr>
        <p:spPr>
          <a:xfrm flipH="1">
            <a:off x="4571996" y="158808"/>
            <a:ext cx="1263249" cy="779267"/>
          </a:xfrm>
          <a:custGeom>
            <a:rect b="b" l="l" r="r" t="t"/>
            <a:pathLst>
              <a:path extrusionOk="0" h="779267" w="1263249">
                <a:moveTo>
                  <a:pt x="1263249" y="0"/>
                </a:moveTo>
                <a:lnTo>
                  <a:pt x="0" y="0"/>
                </a:lnTo>
                <a:lnTo>
                  <a:pt x="0" y="779266"/>
                </a:lnTo>
                <a:lnTo>
                  <a:pt x="1263249" y="779266"/>
                </a:lnTo>
                <a:lnTo>
                  <a:pt x="1263249" y="0"/>
                </a:lnTo>
                <a:close/>
              </a:path>
            </a:pathLst>
          </a:custGeom>
          <a:blipFill rotWithShape="1">
            <a:blip r:embed="rId4">
              <a:alphaModFix/>
            </a:blip>
            <a:stretch>
              <a:fillRect b="0" l="0" r="0" t="0"/>
            </a:stretch>
          </a:blipFill>
          <a:ln>
            <a:noFill/>
          </a:ln>
        </p:spPr>
      </p:sp>
      <p:sp>
        <p:nvSpPr>
          <p:cNvPr id="233" name="Google Shape;233;p20"/>
          <p:cNvSpPr/>
          <p:nvPr/>
        </p:nvSpPr>
        <p:spPr>
          <a:xfrm flipH="1">
            <a:off x="12445671" y="158808"/>
            <a:ext cx="1263249" cy="779267"/>
          </a:xfrm>
          <a:custGeom>
            <a:rect b="b" l="l" r="r" t="t"/>
            <a:pathLst>
              <a:path extrusionOk="0" h="779267" w="1263249">
                <a:moveTo>
                  <a:pt x="1263249" y="0"/>
                </a:moveTo>
                <a:lnTo>
                  <a:pt x="0" y="0"/>
                </a:lnTo>
                <a:lnTo>
                  <a:pt x="0" y="779266"/>
                </a:lnTo>
                <a:lnTo>
                  <a:pt x="1263249" y="779266"/>
                </a:lnTo>
                <a:lnTo>
                  <a:pt x="1263249" y="0"/>
                </a:lnTo>
                <a:close/>
              </a:path>
            </a:pathLst>
          </a:custGeom>
          <a:blipFill rotWithShape="1">
            <a:blip r:embed="rId4">
              <a:alphaModFix/>
            </a:blip>
            <a:stretch>
              <a:fillRect b="0" l="0" r="0" t="0"/>
            </a:stretch>
          </a:blipFill>
          <a:ln>
            <a:noFill/>
          </a:ln>
        </p:spPr>
      </p:sp>
      <p:sp>
        <p:nvSpPr>
          <p:cNvPr id="234" name="Google Shape;234;p20"/>
          <p:cNvSpPr txBox="1"/>
          <p:nvPr/>
        </p:nvSpPr>
        <p:spPr>
          <a:xfrm>
            <a:off x="4384675" y="1574575"/>
            <a:ext cx="9518700" cy="1218000"/>
          </a:xfrm>
          <a:prstGeom prst="rect">
            <a:avLst/>
          </a:prstGeom>
          <a:solidFill>
            <a:srgbClr val="EFD3B1"/>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US" sz="7200">
                <a:solidFill>
                  <a:schemeClr val="dk1"/>
                </a:solidFill>
                <a:latin typeface="Germania One"/>
                <a:ea typeface="Germania One"/>
                <a:cs typeface="Germania One"/>
                <a:sym typeface="Germania One"/>
              </a:rPr>
              <a:t>Packing List</a:t>
            </a:r>
            <a:endParaRPr sz="7200">
              <a:solidFill>
                <a:schemeClr val="dk1"/>
              </a:solidFill>
              <a:latin typeface="Germania One"/>
              <a:ea typeface="Germania One"/>
              <a:cs typeface="Germania One"/>
              <a:sym typeface="Germania One"/>
            </a:endParaRPr>
          </a:p>
        </p:txBody>
      </p:sp>
      <p:pic>
        <p:nvPicPr>
          <p:cNvPr id="235" name="Google Shape;235;p20" title="Screenshot 2025-07-28 213618.png"/>
          <p:cNvPicPr preferRelativeResize="0"/>
          <p:nvPr/>
        </p:nvPicPr>
        <p:blipFill>
          <a:blip r:embed="rId5">
            <a:alphaModFix/>
          </a:blip>
          <a:stretch>
            <a:fillRect/>
          </a:stretch>
        </p:blipFill>
        <p:spPr>
          <a:xfrm>
            <a:off x="2340550" y="3026575"/>
            <a:ext cx="5123500" cy="6682125"/>
          </a:xfrm>
          <a:prstGeom prst="rect">
            <a:avLst/>
          </a:prstGeom>
          <a:noFill/>
          <a:ln>
            <a:noFill/>
          </a:ln>
        </p:spPr>
      </p:pic>
      <p:sp>
        <p:nvSpPr>
          <p:cNvPr id="236" name="Google Shape;236;p20"/>
          <p:cNvSpPr txBox="1"/>
          <p:nvPr/>
        </p:nvSpPr>
        <p:spPr>
          <a:xfrm>
            <a:off x="8355750" y="3942738"/>
            <a:ext cx="8851500" cy="4849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solidFill>
                  <a:schemeClr val="dk1"/>
                </a:solidFill>
                <a:latin typeface="Cagliostro"/>
                <a:ea typeface="Cagliostro"/>
                <a:cs typeface="Cagliostro"/>
                <a:sym typeface="Cagliostro"/>
              </a:rPr>
              <a:t>Based on the activities we discussed and the weather in New England, create a packing list of the items you would like to bring on your visit to Lucknow. </a:t>
            </a:r>
            <a:endParaRPr sz="4800">
              <a:solidFill>
                <a:schemeClr val="dk1"/>
              </a:solidFill>
              <a:latin typeface="Cagliostro"/>
              <a:ea typeface="Cagliostro"/>
              <a:cs typeface="Cagliostro"/>
              <a:sym typeface="Cagliostr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D3B1"/>
        </a:solidFill>
      </p:bgPr>
    </p:bg>
    <p:spTree>
      <p:nvGrpSpPr>
        <p:cNvPr id="240" name="Shape 240"/>
        <p:cNvGrpSpPr/>
        <p:nvPr/>
      </p:nvGrpSpPr>
      <p:grpSpPr>
        <a:xfrm>
          <a:off x="0" y="0"/>
          <a:ext cx="0" cy="0"/>
          <a:chOff x="0" y="0"/>
          <a:chExt cx="0" cy="0"/>
        </a:xfrm>
      </p:grpSpPr>
      <p:pic>
        <p:nvPicPr>
          <p:cNvPr id="241" name="Google Shape;241;p21"/>
          <p:cNvPicPr preferRelativeResize="0"/>
          <p:nvPr/>
        </p:nvPicPr>
        <p:blipFill>
          <a:blip r:embed="rId3">
            <a:alphaModFix/>
          </a:blip>
          <a:stretch>
            <a:fillRect/>
          </a:stretch>
        </p:blipFill>
        <p:spPr>
          <a:xfrm>
            <a:off x="-6650" y="0"/>
            <a:ext cx="18288000" cy="10287000"/>
          </a:xfrm>
          <a:prstGeom prst="rect">
            <a:avLst/>
          </a:prstGeom>
          <a:noFill/>
          <a:ln>
            <a:noFill/>
          </a:ln>
        </p:spPr>
      </p:pic>
      <p:grpSp>
        <p:nvGrpSpPr>
          <p:cNvPr id="242" name="Google Shape;242;p21"/>
          <p:cNvGrpSpPr/>
          <p:nvPr/>
        </p:nvGrpSpPr>
        <p:grpSpPr>
          <a:xfrm>
            <a:off x="619846" y="1070989"/>
            <a:ext cx="17035064" cy="157245"/>
            <a:chOff x="0" y="31750"/>
            <a:chExt cx="22713419" cy="209660"/>
          </a:xfrm>
        </p:grpSpPr>
        <p:cxnSp>
          <p:nvCxnSpPr>
            <p:cNvPr id="243" name="Google Shape;243;p21"/>
            <p:cNvCxnSpPr/>
            <p:nvPr/>
          </p:nvCxnSpPr>
          <p:spPr>
            <a:xfrm>
              <a:off x="12701519" y="227599"/>
              <a:ext cx="10011900" cy="0"/>
            </a:xfrm>
            <a:prstGeom prst="straightConnector1">
              <a:avLst/>
            </a:prstGeom>
            <a:noFill/>
            <a:ln cap="flat" cmpd="sng" w="63500">
              <a:solidFill>
                <a:srgbClr val="000000"/>
              </a:solidFill>
              <a:prstDash val="solid"/>
              <a:round/>
              <a:headEnd len="sm" w="sm" type="none"/>
              <a:tailEnd len="sm" w="sm" type="none"/>
            </a:ln>
          </p:spPr>
        </p:cxnSp>
        <p:cxnSp>
          <p:nvCxnSpPr>
            <p:cNvPr id="244" name="Google Shape;244;p21"/>
            <p:cNvCxnSpPr/>
            <p:nvPr/>
          </p:nvCxnSpPr>
          <p:spPr>
            <a:xfrm>
              <a:off x="12701519" y="31750"/>
              <a:ext cx="10011900" cy="0"/>
            </a:xfrm>
            <a:prstGeom prst="straightConnector1">
              <a:avLst/>
            </a:prstGeom>
            <a:noFill/>
            <a:ln cap="flat" cmpd="sng" w="63500">
              <a:solidFill>
                <a:srgbClr val="000000"/>
              </a:solidFill>
              <a:prstDash val="solid"/>
              <a:round/>
              <a:headEnd len="sm" w="sm" type="none"/>
              <a:tailEnd len="sm" w="sm" type="none"/>
            </a:ln>
          </p:spPr>
        </p:cxnSp>
        <p:cxnSp>
          <p:nvCxnSpPr>
            <p:cNvPr id="245" name="Google Shape;245;p21"/>
            <p:cNvCxnSpPr/>
            <p:nvPr/>
          </p:nvCxnSpPr>
          <p:spPr>
            <a:xfrm>
              <a:off x="0" y="241410"/>
              <a:ext cx="10029600" cy="0"/>
            </a:xfrm>
            <a:prstGeom prst="straightConnector1">
              <a:avLst/>
            </a:prstGeom>
            <a:noFill/>
            <a:ln cap="flat" cmpd="sng" w="63500">
              <a:solidFill>
                <a:srgbClr val="000000"/>
              </a:solidFill>
              <a:prstDash val="solid"/>
              <a:round/>
              <a:headEnd len="sm" w="sm" type="none"/>
              <a:tailEnd len="sm" w="sm" type="none"/>
            </a:ln>
          </p:spPr>
        </p:cxnSp>
        <p:cxnSp>
          <p:nvCxnSpPr>
            <p:cNvPr id="246" name="Google Shape;246;p21"/>
            <p:cNvCxnSpPr/>
            <p:nvPr/>
          </p:nvCxnSpPr>
          <p:spPr>
            <a:xfrm>
              <a:off x="0" y="45214"/>
              <a:ext cx="10029600" cy="0"/>
            </a:xfrm>
            <a:prstGeom prst="straightConnector1">
              <a:avLst/>
            </a:prstGeom>
            <a:noFill/>
            <a:ln cap="flat" cmpd="sng" w="63500">
              <a:solidFill>
                <a:srgbClr val="000000"/>
              </a:solidFill>
              <a:prstDash val="solid"/>
              <a:round/>
              <a:headEnd len="sm" w="sm" type="none"/>
              <a:tailEnd len="sm" w="sm" type="none"/>
            </a:ln>
          </p:spPr>
        </p:cxnSp>
      </p:grpSp>
      <p:sp>
        <p:nvSpPr>
          <p:cNvPr id="247" name="Google Shape;247;p21"/>
          <p:cNvSpPr txBox="1"/>
          <p:nvPr/>
        </p:nvSpPr>
        <p:spPr>
          <a:xfrm>
            <a:off x="5057130" y="17438"/>
            <a:ext cx="8173800" cy="1062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6900" u="none" cap="none" strike="noStrike">
                <a:solidFill>
                  <a:srgbClr val="000000"/>
                </a:solidFill>
                <a:latin typeface="Germania One"/>
                <a:ea typeface="Germania One"/>
                <a:cs typeface="Germania One"/>
                <a:sym typeface="Germania One"/>
              </a:rPr>
              <a:t>The </a:t>
            </a:r>
            <a:r>
              <a:rPr lang="en-US" sz="6900">
                <a:latin typeface="Germania One"/>
                <a:ea typeface="Germania One"/>
                <a:cs typeface="Germania One"/>
                <a:sym typeface="Germania One"/>
              </a:rPr>
              <a:t>Lucknow News</a:t>
            </a:r>
            <a:endParaRPr sz="5300"/>
          </a:p>
        </p:txBody>
      </p:sp>
      <p:sp>
        <p:nvSpPr>
          <p:cNvPr id="248" name="Google Shape;248;p21"/>
          <p:cNvSpPr/>
          <p:nvPr/>
        </p:nvSpPr>
        <p:spPr>
          <a:xfrm flipH="1">
            <a:off x="4571996" y="158808"/>
            <a:ext cx="1263249" cy="779267"/>
          </a:xfrm>
          <a:custGeom>
            <a:rect b="b" l="l" r="r" t="t"/>
            <a:pathLst>
              <a:path extrusionOk="0" h="779267" w="1263249">
                <a:moveTo>
                  <a:pt x="1263249" y="0"/>
                </a:moveTo>
                <a:lnTo>
                  <a:pt x="0" y="0"/>
                </a:lnTo>
                <a:lnTo>
                  <a:pt x="0" y="779266"/>
                </a:lnTo>
                <a:lnTo>
                  <a:pt x="1263249" y="779266"/>
                </a:lnTo>
                <a:lnTo>
                  <a:pt x="1263249" y="0"/>
                </a:lnTo>
                <a:close/>
              </a:path>
            </a:pathLst>
          </a:custGeom>
          <a:blipFill rotWithShape="1">
            <a:blip r:embed="rId4">
              <a:alphaModFix/>
            </a:blip>
            <a:stretch>
              <a:fillRect b="0" l="0" r="0" t="0"/>
            </a:stretch>
          </a:blipFill>
          <a:ln>
            <a:noFill/>
          </a:ln>
        </p:spPr>
      </p:sp>
      <p:sp>
        <p:nvSpPr>
          <p:cNvPr id="249" name="Google Shape;249;p21"/>
          <p:cNvSpPr/>
          <p:nvPr/>
        </p:nvSpPr>
        <p:spPr>
          <a:xfrm flipH="1">
            <a:off x="12445671" y="158808"/>
            <a:ext cx="1263249" cy="779267"/>
          </a:xfrm>
          <a:custGeom>
            <a:rect b="b" l="l" r="r" t="t"/>
            <a:pathLst>
              <a:path extrusionOk="0" h="779267" w="1263249">
                <a:moveTo>
                  <a:pt x="1263249" y="0"/>
                </a:moveTo>
                <a:lnTo>
                  <a:pt x="0" y="0"/>
                </a:lnTo>
                <a:lnTo>
                  <a:pt x="0" y="779266"/>
                </a:lnTo>
                <a:lnTo>
                  <a:pt x="1263249" y="779266"/>
                </a:lnTo>
                <a:lnTo>
                  <a:pt x="1263249" y="0"/>
                </a:lnTo>
                <a:close/>
              </a:path>
            </a:pathLst>
          </a:custGeom>
          <a:blipFill rotWithShape="1">
            <a:blip r:embed="rId4">
              <a:alphaModFix/>
            </a:blip>
            <a:stretch>
              <a:fillRect b="0" l="0" r="0" t="0"/>
            </a:stretch>
          </a:blipFill>
          <a:ln>
            <a:noFill/>
          </a:ln>
        </p:spPr>
      </p:sp>
      <p:sp>
        <p:nvSpPr>
          <p:cNvPr id="250" name="Google Shape;250;p21"/>
          <p:cNvSpPr txBox="1"/>
          <p:nvPr/>
        </p:nvSpPr>
        <p:spPr>
          <a:xfrm>
            <a:off x="4384675" y="1574575"/>
            <a:ext cx="9518700" cy="1218000"/>
          </a:xfrm>
          <a:prstGeom prst="rect">
            <a:avLst/>
          </a:prstGeom>
          <a:solidFill>
            <a:srgbClr val="EFD3B1"/>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US" sz="7200">
                <a:solidFill>
                  <a:schemeClr val="dk1"/>
                </a:solidFill>
                <a:latin typeface="Germania One"/>
                <a:ea typeface="Germania One"/>
                <a:cs typeface="Germania One"/>
                <a:sym typeface="Germania One"/>
              </a:rPr>
              <a:t>Thank You Note</a:t>
            </a:r>
            <a:endParaRPr sz="7200">
              <a:solidFill>
                <a:schemeClr val="dk1"/>
              </a:solidFill>
              <a:latin typeface="Germania One"/>
              <a:ea typeface="Germania One"/>
              <a:cs typeface="Germania One"/>
              <a:sym typeface="Germania One"/>
            </a:endParaRPr>
          </a:p>
        </p:txBody>
      </p:sp>
      <p:sp>
        <p:nvSpPr>
          <p:cNvPr id="251" name="Google Shape;251;p21"/>
          <p:cNvSpPr txBox="1"/>
          <p:nvPr/>
        </p:nvSpPr>
        <p:spPr>
          <a:xfrm>
            <a:off x="8355750" y="4680884"/>
            <a:ext cx="8851500" cy="3373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solidFill>
                  <a:schemeClr val="dk1"/>
                </a:solidFill>
                <a:latin typeface="Cagliostro"/>
                <a:ea typeface="Cagliostro"/>
                <a:cs typeface="Cagliostro"/>
                <a:sym typeface="Cagliostro"/>
              </a:rPr>
              <a:t>Write a Thank You Note to Tom and Olive Plant for having you at their home. Include as much detail as you can about your trip.  </a:t>
            </a:r>
            <a:r>
              <a:rPr lang="en-US" sz="4800">
                <a:solidFill>
                  <a:schemeClr val="dk1"/>
                </a:solidFill>
                <a:latin typeface="Cagliostro"/>
                <a:ea typeface="Cagliostro"/>
                <a:cs typeface="Cagliostro"/>
                <a:sym typeface="Cagliostro"/>
              </a:rPr>
              <a:t> </a:t>
            </a:r>
            <a:endParaRPr sz="4800">
              <a:solidFill>
                <a:schemeClr val="dk1"/>
              </a:solidFill>
              <a:latin typeface="Cagliostro"/>
              <a:ea typeface="Cagliostro"/>
              <a:cs typeface="Cagliostro"/>
              <a:sym typeface="Cagliostro"/>
            </a:endParaRPr>
          </a:p>
        </p:txBody>
      </p:sp>
      <p:pic>
        <p:nvPicPr>
          <p:cNvPr id="252" name="Google Shape;252;p21" title="Screenshot 2025-07-28 214208.png"/>
          <p:cNvPicPr preferRelativeResize="0"/>
          <p:nvPr/>
        </p:nvPicPr>
        <p:blipFill>
          <a:blip r:embed="rId5">
            <a:alphaModFix/>
          </a:blip>
          <a:stretch>
            <a:fillRect/>
          </a:stretch>
        </p:blipFill>
        <p:spPr>
          <a:xfrm>
            <a:off x="1988723" y="3016975"/>
            <a:ext cx="5166550" cy="67012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