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7565da1d4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7565da1d4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7.png"/><Relationship Id="rId13" Type="http://schemas.openxmlformats.org/officeDocument/2006/relationships/image" Target="../media/image16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Relationship Id="rId4" Type="http://schemas.openxmlformats.org/officeDocument/2006/relationships/image" Target="../media/image3.jpg"/><Relationship Id="rId9" Type="http://schemas.openxmlformats.org/officeDocument/2006/relationships/image" Target="../media/image9.png"/><Relationship Id="rId15" Type="http://schemas.openxmlformats.org/officeDocument/2006/relationships/image" Target="../media/image18.png"/><Relationship Id="rId14" Type="http://schemas.openxmlformats.org/officeDocument/2006/relationships/image" Target="../media/image13.png"/><Relationship Id="rId17" Type="http://schemas.openxmlformats.org/officeDocument/2006/relationships/image" Target="../media/image15.jpg"/><Relationship Id="rId16" Type="http://schemas.openxmlformats.org/officeDocument/2006/relationships/image" Target="../media/image6.jpg"/><Relationship Id="rId5" Type="http://schemas.openxmlformats.org/officeDocument/2006/relationships/image" Target="../media/image11.jpg"/><Relationship Id="rId6" Type="http://schemas.openxmlformats.org/officeDocument/2006/relationships/image" Target="../media/image10.jpg"/><Relationship Id="rId7" Type="http://schemas.openxmlformats.org/officeDocument/2006/relationships/image" Target="../media/image1.jpg"/><Relationship Id="rId8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b="8674" l="17348" r="18065" t="35329"/>
          <a:stretch/>
        </p:blipFill>
        <p:spPr>
          <a:xfrm>
            <a:off x="2187900" y="1626750"/>
            <a:ext cx="1098300" cy="71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5">
            <a:alphaModFix/>
          </a:blip>
          <a:srcRect b="7630" l="9798" r="8482" t="0"/>
          <a:stretch/>
        </p:blipFill>
        <p:spPr>
          <a:xfrm>
            <a:off x="2068275" y="224275"/>
            <a:ext cx="1359275" cy="92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7075" y="277448"/>
            <a:ext cx="1359275" cy="815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415375" y="1808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Office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15375" y="141282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Boudoir</a:t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415375" y="2644763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Organ</a:t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155400" y="1808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Roundel</a:t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3938950" y="1808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Intercom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5657225" y="1808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Trophy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7375500" y="1808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Inglenook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2155400" y="141282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Butler</a:t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3938950" y="141282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Caldera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5657225" y="141282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Dumbwaiter</a:t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7375500" y="141282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Granite</a:t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2155400" y="26447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Pantry</a:t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3938950" y="26447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Ring-Dike</a:t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5635450" y="26447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Safe</a:t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7375475" y="2644775"/>
            <a:ext cx="1555200" cy="1174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Central </a:t>
            </a:r>
            <a:r>
              <a:rPr lang="en" sz="1000"/>
              <a:t>Vacuum</a:t>
            </a:r>
            <a:r>
              <a:rPr lang="en" sz="1000"/>
              <a:t> Outlet</a:t>
            </a:r>
            <a:endParaRPr sz="1000"/>
          </a:p>
        </p:txBody>
      </p:sp>
      <p:pic>
        <p:nvPicPr>
          <p:cNvPr id="76" name="Google Shape;76;p14" title="offic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475" y="377150"/>
            <a:ext cx="827000" cy="6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 title="roundel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1263" y="377150"/>
            <a:ext cx="827000" cy="6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 title="Intercom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54852" y="338351"/>
            <a:ext cx="523375" cy="6978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9" name="Google Shape;79;p14" title="Trophy.jpg"/>
          <p:cNvPicPr preferRelativeResize="0"/>
          <p:nvPr/>
        </p:nvPicPr>
        <p:blipFill rotWithShape="1">
          <a:blip r:embed="rId6">
            <a:alphaModFix/>
          </a:blip>
          <a:srcRect b="31755" l="0" r="0" t="30969"/>
          <a:stretch/>
        </p:blipFill>
        <p:spPr>
          <a:xfrm>
            <a:off x="6076053" y="377152"/>
            <a:ext cx="717554" cy="6202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0" name="Google Shape;80;p14" title="IMG_9022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39575" y="377158"/>
            <a:ext cx="827000" cy="6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title="IMG_9021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9475" y="1631449"/>
            <a:ext cx="827000" cy="62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34321" y="1631466"/>
            <a:ext cx="440895" cy="6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80950" y="1659000"/>
            <a:ext cx="1005925" cy="5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46526" y="1584275"/>
            <a:ext cx="376590" cy="56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826625" y="1556751"/>
            <a:ext cx="675058" cy="62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99750" y="2761862"/>
            <a:ext cx="586450" cy="62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519500" y="2761876"/>
            <a:ext cx="827002" cy="62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259525" y="2847003"/>
            <a:ext cx="826999" cy="57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 title="IMG_9010.jp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173125" y="2783148"/>
            <a:ext cx="523375" cy="69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 title="IMG_9015.jpg"/>
          <p:cNvPicPr preferRelativeResize="0"/>
          <p:nvPr/>
        </p:nvPicPr>
        <p:blipFill rotWithShape="1">
          <a:blip r:embed="rId17">
            <a:alphaModFix/>
          </a:blip>
          <a:srcRect b="27216" l="0" r="0" t="23659"/>
          <a:stretch/>
        </p:blipFill>
        <p:spPr>
          <a:xfrm>
            <a:off x="7739575" y="2801157"/>
            <a:ext cx="827000" cy="541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