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embeddedFontLst>
    <p:embeddedFont>
      <p:font typeface="Economica"/>
      <p:regular r:id="rId19"/>
      <p:bold r:id="rId20"/>
      <p:italic r:id="rId21"/>
      <p:boldItalic r:id="rId22"/>
    </p:embeddedFont>
    <p:embeddedFont>
      <p:font typeface="Vidaloka"/>
      <p:regular r:id="rId23"/>
    </p:embeddedFont>
    <p:embeddedFont>
      <p:font typeface="Open Sans"/>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Economica-bold.fntdata"/><Relationship Id="rId22" Type="http://schemas.openxmlformats.org/officeDocument/2006/relationships/font" Target="fonts/Economica-boldItalic.fntdata"/><Relationship Id="rId21" Type="http://schemas.openxmlformats.org/officeDocument/2006/relationships/font" Target="fonts/Economica-italic.fntdata"/><Relationship Id="rId24" Type="http://schemas.openxmlformats.org/officeDocument/2006/relationships/font" Target="fonts/OpenSans-regular.fntdata"/><Relationship Id="rId23" Type="http://schemas.openxmlformats.org/officeDocument/2006/relationships/font" Target="fonts/Vidaloka-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OpenSans-italic.fntdata"/><Relationship Id="rId25" Type="http://schemas.openxmlformats.org/officeDocument/2006/relationships/font" Target="fonts/OpenSans-bold.fntdata"/><Relationship Id="rId27" Type="http://schemas.openxmlformats.org/officeDocument/2006/relationships/font" Target="fonts/OpenSans-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Economica-regular.fntdata"/><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6ac0f87c1b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36ac0f87c1b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6ac0f87c1b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36ac0f87c1b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6ac0f87c1b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36ac0f87c1b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6ac0f87c1b_0_3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36ac0f87c1b_0_3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36ac0f87c1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36ac0f87c1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36ac0f87c1b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36ac0f87c1b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6ac0f87c1b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6ac0f87c1b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36ac0f87c1b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36ac0f87c1b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36ac0f87c1b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36ac0f87c1b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6ac0f87c1b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36ac0f87c1b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6ac0f87c1b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36ac0f87c1b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6ac0f87c1b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36ac0f87c1b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2744013" y="756700"/>
            <a:ext cx="1081625" cy="1124950"/>
          </a:xfrm>
          <a:custGeom>
            <a:rect b="b" l="l" r="r" t="t"/>
            <a:pathLst>
              <a:path extrusionOk="0" h="44998" w="43265">
                <a:moveTo>
                  <a:pt x="0" y="44998"/>
                </a:moveTo>
                <a:lnTo>
                  <a:pt x="0" y="0"/>
                </a:lnTo>
                <a:lnTo>
                  <a:pt x="43265" y="0"/>
                </a:lnTo>
              </a:path>
            </a:pathLst>
          </a:custGeom>
          <a:noFill/>
          <a:ln cap="flat" cmpd="sng" w="28575">
            <a:solidFill>
              <a:schemeClr val="lt2"/>
            </a:solidFill>
            <a:prstDash val="solid"/>
            <a:miter lim="8000"/>
            <a:headEnd len="sm" w="sm" type="none"/>
            <a:tailEnd len="sm" w="sm" type="none"/>
          </a:ln>
        </p:spPr>
      </p:sp>
      <p:sp>
        <p:nvSpPr>
          <p:cNvPr id="11" name="Google Shape;11;p2"/>
          <p:cNvSpPr/>
          <p:nvPr/>
        </p:nvSpPr>
        <p:spPr>
          <a:xfrm rot="10800000">
            <a:off x="5318350" y="3266725"/>
            <a:ext cx="1081625" cy="1124950"/>
          </a:xfrm>
          <a:custGeom>
            <a:rect b="b" l="l" r="r" t="t"/>
            <a:pathLst>
              <a:path extrusionOk="0" h="44998" w="43265">
                <a:moveTo>
                  <a:pt x="0" y="44998"/>
                </a:moveTo>
                <a:lnTo>
                  <a:pt x="0" y="0"/>
                </a:lnTo>
                <a:lnTo>
                  <a:pt x="43265" y="0"/>
                </a:lnTo>
              </a:path>
            </a:pathLst>
          </a:custGeom>
          <a:noFill/>
          <a:ln cap="flat" cmpd="sng" w="28575">
            <a:solidFill>
              <a:schemeClr val="lt2"/>
            </a:solidFill>
            <a:prstDash val="solid"/>
            <a:miter lim="8000"/>
            <a:headEnd len="sm" w="sm" type="none"/>
            <a:tailEnd len="sm" w="sm" type="none"/>
          </a:ln>
        </p:spPr>
      </p:sp>
      <p:sp>
        <p:nvSpPr>
          <p:cNvPr id="12" name="Google Shape;12;p2"/>
          <p:cNvSpPr txBox="1"/>
          <p:nvPr>
            <p:ph type="ctrTitle"/>
          </p:nvPr>
        </p:nvSpPr>
        <p:spPr>
          <a:xfrm>
            <a:off x="3044700" y="1444255"/>
            <a:ext cx="3054600" cy="15372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p:txBody>
      </p:sp>
      <p:sp>
        <p:nvSpPr>
          <p:cNvPr id="13" name="Google Shape;13;p2"/>
          <p:cNvSpPr txBox="1"/>
          <p:nvPr>
            <p:ph idx="1" type="subTitle"/>
          </p:nvPr>
        </p:nvSpPr>
        <p:spPr>
          <a:xfrm>
            <a:off x="3044700" y="3116580"/>
            <a:ext cx="3054600" cy="7014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Font typeface="Economica"/>
              <a:buNone/>
              <a:defRPr sz="2100">
                <a:latin typeface="Economica"/>
                <a:ea typeface="Economica"/>
                <a:cs typeface="Economica"/>
                <a:sym typeface="Economica"/>
              </a:defRPr>
            </a:lvl1pPr>
            <a:lvl2pPr lvl="1" algn="ctr">
              <a:lnSpc>
                <a:spcPct val="100000"/>
              </a:lnSpc>
              <a:spcBef>
                <a:spcPts val="0"/>
              </a:spcBef>
              <a:spcAft>
                <a:spcPts val="0"/>
              </a:spcAft>
              <a:buSzPts val="2100"/>
              <a:buFont typeface="Economica"/>
              <a:buNone/>
              <a:defRPr sz="2100">
                <a:latin typeface="Economica"/>
                <a:ea typeface="Economica"/>
                <a:cs typeface="Economica"/>
                <a:sym typeface="Economica"/>
              </a:defRPr>
            </a:lvl2pPr>
            <a:lvl3pPr lvl="2" algn="ctr">
              <a:lnSpc>
                <a:spcPct val="100000"/>
              </a:lnSpc>
              <a:spcBef>
                <a:spcPts val="0"/>
              </a:spcBef>
              <a:spcAft>
                <a:spcPts val="0"/>
              </a:spcAft>
              <a:buSzPts val="2100"/>
              <a:buFont typeface="Economica"/>
              <a:buNone/>
              <a:defRPr sz="2100">
                <a:latin typeface="Economica"/>
                <a:ea typeface="Economica"/>
                <a:cs typeface="Economica"/>
                <a:sym typeface="Economica"/>
              </a:defRPr>
            </a:lvl3pPr>
            <a:lvl4pPr lvl="3" algn="ctr">
              <a:lnSpc>
                <a:spcPct val="100000"/>
              </a:lnSpc>
              <a:spcBef>
                <a:spcPts val="0"/>
              </a:spcBef>
              <a:spcAft>
                <a:spcPts val="0"/>
              </a:spcAft>
              <a:buSzPts val="2100"/>
              <a:buFont typeface="Economica"/>
              <a:buNone/>
              <a:defRPr sz="2100">
                <a:latin typeface="Economica"/>
                <a:ea typeface="Economica"/>
                <a:cs typeface="Economica"/>
                <a:sym typeface="Economica"/>
              </a:defRPr>
            </a:lvl4pPr>
            <a:lvl5pPr lvl="4" algn="ctr">
              <a:lnSpc>
                <a:spcPct val="100000"/>
              </a:lnSpc>
              <a:spcBef>
                <a:spcPts val="0"/>
              </a:spcBef>
              <a:spcAft>
                <a:spcPts val="0"/>
              </a:spcAft>
              <a:buSzPts val="2100"/>
              <a:buFont typeface="Economica"/>
              <a:buNone/>
              <a:defRPr sz="2100">
                <a:latin typeface="Economica"/>
                <a:ea typeface="Economica"/>
                <a:cs typeface="Economica"/>
                <a:sym typeface="Economica"/>
              </a:defRPr>
            </a:lvl5pPr>
            <a:lvl6pPr lvl="5" algn="ctr">
              <a:lnSpc>
                <a:spcPct val="100000"/>
              </a:lnSpc>
              <a:spcBef>
                <a:spcPts val="0"/>
              </a:spcBef>
              <a:spcAft>
                <a:spcPts val="0"/>
              </a:spcAft>
              <a:buSzPts val="2100"/>
              <a:buFont typeface="Economica"/>
              <a:buNone/>
              <a:defRPr sz="2100">
                <a:latin typeface="Economica"/>
                <a:ea typeface="Economica"/>
                <a:cs typeface="Economica"/>
                <a:sym typeface="Economica"/>
              </a:defRPr>
            </a:lvl6pPr>
            <a:lvl7pPr lvl="6" algn="ctr">
              <a:lnSpc>
                <a:spcPct val="100000"/>
              </a:lnSpc>
              <a:spcBef>
                <a:spcPts val="0"/>
              </a:spcBef>
              <a:spcAft>
                <a:spcPts val="0"/>
              </a:spcAft>
              <a:buSzPts val="2100"/>
              <a:buFont typeface="Economica"/>
              <a:buNone/>
              <a:defRPr sz="2100">
                <a:latin typeface="Economica"/>
                <a:ea typeface="Economica"/>
                <a:cs typeface="Economica"/>
                <a:sym typeface="Economica"/>
              </a:defRPr>
            </a:lvl7pPr>
            <a:lvl8pPr lvl="7" algn="ctr">
              <a:lnSpc>
                <a:spcPct val="100000"/>
              </a:lnSpc>
              <a:spcBef>
                <a:spcPts val="0"/>
              </a:spcBef>
              <a:spcAft>
                <a:spcPts val="0"/>
              </a:spcAft>
              <a:buSzPts val="2100"/>
              <a:buFont typeface="Economica"/>
              <a:buNone/>
              <a:defRPr sz="2100">
                <a:latin typeface="Economica"/>
                <a:ea typeface="Economica"/>
                <a:cs typeface="Economica"/>
                <a:sym typeface="Economica"/>
              </a:defRPr>
            </a:lvl8pPr>
            <a:lvl9pPr lvl="8" algn="ctr">
              <a:lnSpc>
                <a:spcPct val="100000"/>
              </a:lnSpc>
              <a:spcBef>
                <a:spcPts val="0"/>
              </a:spcBef>
              <a:spcAft>
                <a:spcPts val="0"/>
              </a:spcAft>
              <a:buSzPts val="2100"/>
              <a:buFont typeface="Economica"/>
              <a:buNone/>
              <a:defRPr sz="2100">
                <a:latin typeface="Economica"/>
                <a:ea typeface="Economica"/>
                <a:cs typeface="Economica"/>
                <a:sym typeface="Economica"/>
              </a:defRPr>
            </a:lvl9pPr>
          </a:lstStyle>
          <a:p/>
        </p:txBody>
      </p:sp>
      <p:sp>
        <p:nvSpPr>
          <p:cNvPr id="14" name="Google Shape;14;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1" name="Shape 51"/>
        <p:cNvGrpSpPr/>
        <p:nvPr/>
      </p:nvGrpSpPr>
      <p:grpSpPr>
        <a:xfrm>
          <a:off x="0" y="0"/>
          <a:ext cx="0" cy="0"/>
          <a:chOff x="0" y="0"/>
          <a:chExt cx="0" cy="0"/>
        </a:xfrm>
      </p:grpSpPr>
      <p:sp>
        <p:nvSpPr>
          <p:cNvPr id="52" name="Google Shape;52;p11"/>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11"/>
          <p:cNvSpPr txBox="1"/>
          <p:nvPr>
            <p:ph hasCustomPrompt="1" type="title"/>
          </p:nvPr>
        </p:nvSpPr>
        <p:spPr>
          <a:xfrm>
            <a:off x="311700" y="957125"/>
            <a:ext cx="8520600" cy="21288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2"/>
              </a:buClr>
              <a:buSzPts val="16000"/>
              <a:buNone/>
              <a:defRPr sz="16000">
                <a:solidFill>
                  <a:schemeClr val="lt2"/>
                </a:solidFill>
              </a:defRPr>
            </a:lvl1pPr>
            <a:lvl2pPr lvl="1" algn="ctr">
              <a:spcBef>
                <a:spcPts val="0"/>
              </a:spcBef>
              <a:spcAft>
                <a:spcPts val="0"/>
              </a:spcAft>
              <a:buClr>
                <a:schemeClr val="lt2"/>
              </a:buClr>
              <a:buSzPts val="16000"/>
              <a:buNone/>
              <a:defRPr sz="16000">
                <a:solidFill>
                  <a:schemeClr val="lt2"/>
                </a:solidFill>
              </a:defRPr>
            </a:lvl2pPr>
            <a:lvl3pPr lvl="2" algn="ctr">
              <a:spcBef>
                <a:spcPts val="0"/>
              </a:spcBef>
              <a:spcAft>
                <a:spcPts val="0"/>
              </a:spcAft>
              <a:buClr>
                <a:schemeClr val="lt2"/>
              </a:buClr>
              <a:buSzPts val="16000"/>
              <a:buNone/>
              <a:defRPr sz="16000">
                <a:solidFill>
                  <a:schemeClr val="lt2"/>
                </a:solidFill>
              </a:defRPr>
            </a:lvl3pPr>
            <a:lvl4pPr lvl="3" algn="ctr">
              <a:spcBef>
                <a:spcPts val="0"/>
              </a:spcBef>
              <a:spcAft>
                <a:spcPts val="0"/>
              </a:spcAft>
              <a:buClr>
                <a:schemeClr val="lt2"/>
              </a:buClr>
              <a:buSzPts val="16000"/>
              <a:buNone/>
              <a:defRPr sz="16000">
                <a:solidFill>
                  <a:schemeClr val="lt2"/>
                </a:solidFill>
              </a:defRPr>
            </a:lvl4pPr>
            <a:lvl5pPr lvl="4" algn="ctr">
              <a:spcBef>
                <a:spcPts val="0"/>
              </a:spcBef>
              <a:spcAft>
                <a:spcPts val="0"/>
              </a:spcAft>
              <a:buClr>
                <a:schemeClr val="lt2"/>
              </a:buClr>
              <a:buSzPts val="16000"/>
              <a:buNone/>
              <a:defRPr sz="16000">
                <a:solidFill>
                  <a:schemeClr val="lt2"/>
                </a:solidFill>
              </a:defRPr>
            </a:lvl5pPr>
            <a:lvl6pPr lvl="5" algn="ctr">
              <a:spcBef>
                <a:spcPts val="0"/>
              </a:spcBef>
              <a:spcAft>
                <a:spcPts val="0"/>
              </a:spcAft>
              <a:buClr>
                <a:schemeClr val="lt2"/>
              </a:buClr>
              <a:buSzPts val="16000"/>
              <a:buNone/>
              <a:defRPr sz="16000">
                <a:solidFill>
                  <a:schemeClr val="lt2"/>
                </a:solidFill>
              </a:defRPr>
            </a:lvl6pPr>
            <a:lvl7pPr lvl="6" algn="ctr">
              <a:spcBef>
                <a:spcPts val="0"/>
              </a:spcBef>
              <a:spcAft>
                <a:spcPts val="0"/>
              </a:spcAft>
              <a:buClr>
                <a:schemeClr val="lt2"/>
              </a:buClr>
              <a:buSzPts val="16000"/>
              <a:buNone/>
              <a:defRPr sz="16000">
                <a:solidFill>
                  <a:schemeClr val="lt2"/>
                </a:solidFill>
              </a:defRPr>
            </a:lvl7pPr>
            <a:lvl8pPr lvl="7" algn="ctr">
              <a:spcBef>
                <a:spcPts val="0"/>
              </a:spcBef>
              <a:spcAft>
                <a:spcPts val="0"/>
              </a:spcAft>
              <a:buClr>
                <a:schemeClr val="lt2"/>
              </a:buClr>
              <a:buSzPts val="16000"/>
              <a:buNone/>
              <a:defRPr sz="16000">
                <a:solidFill>
                  <a:schemeClr val="lt2"/>
                </a:solidFill>
              </a:defRPr>
            </a:lvl8pPr>
            <a:lvl9pPr lvl="8" algn="ctr">
              <a:spcBef>
                <a:spcPts val="0"/>
              </a:spcBef>
              <a:spcAft>
                <a:spcPts val="0"/>
              </a:spcAft>
              <a:buClr>
                <a:schemeClr val="lt2"/>
              </a:buClr>
              <a:buSzPts val="16000"/>
              <a:buNone/>
              <a:defRPr sz="16000">
                <a:solidFill>
                  <a:schemeClr val="lt2"/>
                </a:solidFill>
              </a:defRPr>
            </a:lvl9pPr>
          </a:lstStyle>
          <a:p>
            <a:r>
              <a:t>xx%</a:t>
            </a:r>
          </a:p>
        </p:txBody>
      </p:sp>
      <p:sp>
        <p:nvSpPr>
          <p:cNvPr id="54" name="Google Shape;54;p11"/>
          <p:cNvSpPr txBox="1"/>
          <p:nvPr>
            <p:ph idx="1" type="body"/>
          </p:nvPr>
        </p:nvSpPr>
        <p:spPr>
          <a:xfrm>
            <a:off x="311700" y="3162000"/>
            <a:ext cx="85206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5" name="Google Shape;55;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6" name="Shape 56"/>
        <p:cNvGrpSpPr/>
        <p:nvPr/>
      </p:nvGrpSpPr>
      <p:grpSpPr>
        <a:xfrm>
          <a:off x="0" y="0"/>
          <a:ext cx="0" cy="0"/>
          <a:chOff x="0" y="0"/>
          <a:chExt cx="0" cy="0"/>
        </a:xfrm>
      </p:grpSpPr>
      <p:sp>
        <p:nvSpPr>
          <p:cNvPr id="57" name="Google Shape;57;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3"/>
          <p:cNvSpPr/>
          <p:nvPr/>
        </p:nvSpPr>
        <p:spPr>
          <a:xfrm flipH="1">
            <a:off x="7595938" y="460225"/>
            <a:ext cx="1081625" cy="1124950"/>
          </a:xfrm>
          <a:custGeom>
            <a:rect b="b" l="l" r="r" t="t"/>
            <a:pathLst>
              <a:path extrusionOk="0" h="44998" w="43265">
                <a:moveTo>
                  <a:pt x="0" y="44998"/>
                </a:moveTo>
                <a:lnTo>
                  <a:pt x="0" y="0"/>
                </a:lnTo>
                <a:lnTo>
                  <a:pt x="43265" y="0"/>
                </a:lnTo>
              </a:path>
            </a:pathLst>
          </a:custGeom>
          <a:noFill/>
          <a:ln cap="flat" cmpd="sng" w="28575">
            <a:solidFill>
              <a:schemeClr val="lt2"/>
            </a:solidFill>
            <a:prstDash val="solid"/>
            <a:miter lim="8000"/>
            <a:headEnd len="sm" w="sm" type="none"/>
            <a:tailEnd len="sm" w="sm" type="none"/>
          </a:ln>
        </p:spPr>
      </p:sp>
      <p:sp>
        <p:nvSpPr>
          <p:cNvPr id="17" name="Google Shape;17;p3"/>
          <p:cNvSpPr/>
          <p:nvPr/>
        </p:nvSpPr>
        <p:spPr>
          <a:xfrm flipH="1" rot="10800000">
            <a:off x="466425" y="3558325"/>
            <a:ext cx="1081625" cy="1124950"/>
          </a:xfrm>
          <a:custGeom>
            <a:rect b="b" l="l" r="r" t="t"/>
            <a:pathLst>
              <a:path extrusionOk="0" h="44998" w="43265">
                <a:moveTo>
                  <a:pt x="0" y="44998"/>
                </a:moveTo>
                <a:lnTo>
                  <a:pt x="0" y="0"/>
                </a:lnTo>
                <a:lnTo>
                  <a:pt x="43265" y="0"/>
                </a:lnTo>
              </a:path>
            </a:pathLst>
          </a:custGeom>
          <a:noFill/>
          <a:ln cap="flat" cmpd="sng" w="28575">
            <a:solidFill>
              <a:schemeClr val="lt2"/>
            </a:solidFill>
            <a:prstDash val="solid"/>
            <a:miter lim="8000"/>
            <a:headEnd len="sm" w="sm" type="none"/>
            <a:tailEnd len="sm" w="sm" type="none"/>
          </a:ln>
        </p:spPr>
      </p:sp>
      <p:sp>
        <p:nvSpPr>
          <p:cNvPr id="18" name="Google Shape;18;p3"/>
          <p:cNvSpPr txBox="1"/>
          <p:nvPr>
            <p:ph type="title"/>
          </p:nvPr>
        </p:nvSpPr>
        <p:spPr>
          <a:xfrm>
            <a:off x="773700" y="1806450"/>
            <a:ext cx="7596600" cy="15306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p:txBody>
      </p:sp>
      <p:sp>
        <p:nvSpPr>
          <p:cNvPr id="19" name="Google Shape;19;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4"/>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3" name="Google Shape;23;p4"/>
          <p:cNvSpPr txBox="1"/>
          <p:nvPr>
            <p:ph idx="1" type="body"/>
          </p:nvPr>
        </p:nvSpPr>
        <p:spPr>
          <a:xfrm>
            <a:off x="311700" y="1225225"/>
            <a:ext cx="8520600" cy="33540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4" name="Google Shape;24;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sp>
        <p:nvSpPr>
          <p:cNvPr id="26" name="Google Shape;26;p5"/>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7" name="Google Shape;27;p5"/>
          <p:cNvSpPr txBox="1"/>
          <p:nvPr>
            <p:ph idx="1" type="body"/>
          </p:nvPr>
        </p:nvSpPr>
        <p:spPr>
          <a:xfrm>
            <a:off x="311700" y="1225225"/>
            <a:ext cx="3999900" cy="33540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 name="Google Shape;28;p5"/>
          <p:cNvSpPr txBox="1"/>
          <p:nvPr>
            <p:ph idx="2" type="body"/>
          </p:nvPr>
        </p:nvSpPr>
        <p:spPr>
          <a:xfrm>
            <a:off x="4832400" y="1225225"/>
            <a:ext cx="3999900" cy="33540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0" name="Shape 30"/>
        <p:cNvGrpSpPr/>
        <p:nvPr/>
      </p:nvGrpSpPr>
      <p:grpSpPr>
        <a:xfrm>
          <a:off x="0" y="0"/>
          <a:ext cx="0" cy="0"/>
          <a:chOff x="0" y="0"/>
          <a:chExt cx="0" cy="0"/>
        </a:xfrm>
      </p:grpSpPr>
      <p:sp>
        <p:nvSpPr>
          <p:cNvPr id="31" name="Google Shape;31;p6"/>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32" name="Google Shape;32;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3" name="Shape 33"/>
        <p:cNvGrpSpPr/>
        <p:nvPr/>
      </p:nvGrpSpPr>
      <p:grpSpPr>
        <a:xfrm>
          <a:off x="0" y="0"/>
          <a:ext cx="0" cy="0"/>
          <a:chOff x="0" y="0"/>
          <a:chExt cx="0" cy="0"/>
        </a:xfrm>
      </p:grpSpPr>
      <p:sp>
        <p:nvSpPr>
          <p:cNvPr id="34" name="Google Shape;34;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35" name="Google Shape;35;p7"/>
          <p:cNvSpPr txBox="1"/>
          <p:nvPr>
            <p:ph idx="1" type="body"/>
          </p:nvPr>
        </p:nvSpPr>
        <p:spPr>
          <a:xfrm>
            <a:off x="311700" y="1399400"/>
            <a:ext cx="2808000" cy="27849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6" name="Google Shape;36;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7" name="Shape 37"/>
        <p:cNvGrpSpPr/>
        <p:nvPr/>
      </p:nvGrpSpPr>
      <p:grpSpPr>
        <a:xfrm>
          <a:off x="0" y="0"/>
          <a:ext cx="0" cy="0"/>
          <a:chOff x="0" y="0"/>
          <a:chExt cx="0" cy="0"/>
        </a:xfrm>
      </p:grpSpPr>
      <p:sp>
        <p:nvSpPr>
          <p:cNvPr id="38" name="Google Shape;38;p8"/>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8"/>
          <p:cNvSpPr txBox="1"/>
          <p:nvPr>
            <p:ph type="title"/>
          </p:nvPr>
        </p:nvSpPr>
        <p:spPr>
          <a:xfrm>
            <a:off x="490250" y="450150"/>
            <a:ext cx="5878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0" name="Google Shape;40;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1" name="Shape 41"/>
        <p:cNvGrpSpPr/>
        <p:nvPr/>
      </p:nvGrpSpPr>
      <p:grpSpPr>
        <a:xfrm>
          <a:off x="0" y="0"/>
          <a:ext cx="0" cy="0"/>
          <a:chOff x="0" y="0"/>
          <a:chExt cx="0" cy="0"/>
        </a:xfrm>
      </p:grpSpPr>
      <p:sp>
        <p:nvSpPr>
          <p:cNvPr id="42" name="Google Shape;42;p9"/>
          <p:cNvSpPr/>
          <p:nvPr/>
        </p:nvSpPr>
        <p:spPr>
          <a:xfrm>
            <a:off x="4572000" y="-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3" name="Google Shape;43;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4" name="Google Shape;44;p9"/>
          <p:cNvSpPr txBox="1"/>
          <p:nvPr>
            <p:ph type="title"/>
          </p:nvPr>
        </p:nvSpPr>
        <p:spPr>
          <a:xfrm>
            <a:off x="265500" y="929275"/>
            <a:ext cx="4045200" cy="1786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2"/>
              </a:buClr>
              <a:buSzPts val="4200"/>
              <a:buNone/>
              <a:defRPr>
                <a:solidFill>
                  <a:schemeClr val="lt2"/>
                </a:solidFill>
              </a:defRPr>
            </a:lvl1pPr>
            <a:lvl2pPr lvl="1" algn="ctr">
              <a:spcBef>
                <a:spcPts val="0"/>
              </a:spcBef>
              <a:spcAft>
                <a:spcPts val="0"/>
              </a:spcAft>
              <a:buClr>
                <a:schemeClr val="lt2"/>
              </a:buClr>
              <a:buSzPts val="4200"/>
              <a:buNone/>
              <a:defRPr>
                <a:solidFill>
                  <a:schemeClr val="lt2"/>
                </a:solidFill>
              </a:defRPr>
            </a:lvl2pPr>
            <a:lvl3pPr lvl="2" algn="ctr">
              <a:spcBef>
                <a:spcPts val="0"/>
              </a:spcBef>
              <a:spcAft>
                <a:spcPts val="0"/>
              </a:spcAft>
              <a:buClr>
                <a:schemeClr val="lt2"/>
              </a:buClr>
              <a:buSzPts val="4200"/>
              <a:buNone/>
              <a:defRPr>
                <a:solidFill>
                  <a:schemeClr val="lt2"/>
                </a:solidFill>
              </a:defRPr>
            </a:lvl3pPr>
            <a:lvl4pPr lvl="3" algn="ctr">
              <a:spcBef>
                <a:spcPts val="0"/>
              </a:spcBef>
              <a:spcAft>
                <a:spcPts val="0"/>
              </a:spcAft>
              <a:buClr>
                <a:schemeClr val="lt2"/>
              </a:buClr>
              <a:buSzPts val="4200"/>
              <a:buNone/>
              <a:defRPr>
                <a:solidFill>
                  <a:schemeClr val="lt2"/>
                </a:solidFill>
              </a:defRPr>
            </a:lvl4pPr>
            <a:lvl5pPr lvl="4" algn="ctr">
              <a:spcBef>
                <a:spcPts val="0"/>
              </a:spcBef>
              <a:spcAft>
                <a:spcPts val="0"/>
              </a:spcAft>
              <a:buClr>
                <a:schemeClr val="lt2"/>
              </a:buClr>
              <a:buSzPts val="4200"/>
              <a:buNone/>
              <a:defRPr>
                <a:solidFill>
                  <a:schemeClr val="lt2"/>
                </a:solidFill>
              </a:defRPr>
            </a:lvl5pPr>
            <a:lvl6pPr lvl="5" algn="ctr">
              <a:spcBef>
                <a:spcPts val="0"/>
              </a:spcBef>
              <a:spcAft>
                <a:spcPts val="0"/>
              </a:spcAft>
              <a:buClr>
                <a:schemeClr val="lt2"/>
              </a:buClr>
              <a:buSzPts val="4200"/>
              <a:buNone/>
              <a:defRPr>
                <a:solidFill>
                  <a:schemeClr val="lt2"/>
                </a:solidFill>
              </a:defRPr>
            </a:lvl6pPr>
            <a:lvl7pPr lvl="6" algn="ctr">
              <a:spcBef>
                <a:spcPts val="0"/>
              </a:spcBef>
              <a:spcAft>
                <a:spcPts val="0"/>
              </a:spcAft>
              <a:buClr>
                <a:schemeClr val="lt2"/>
              </a:buClr>
              <a:buSzPts val="4200"/>
              <a:buNone/>
              <a:defRPr>
                <a:solidFill>
                  <a:schemeClr val="lt2"/>
                </a:solidFill>
              </a:defRPr>
            </a:lvl7pPr>
            <a:lvl8pPr lvl="7" algn="ctr">
              <a:spcBef>
                <a:spcPts val="0"/>
              </a:spcBef>
              <a:spcAft>
                <a:spcPts val="0"/>
              </a:spcAft>
              <a:buClr>
                <a:schemeClr val="lt2"/>
              </a:buClr>
              <a:buSzPts val="4200"/>
              <a:buNone/>
              <a:defRPr>
                <a:solidFill>
                  <a:schemeClr val="lt2"/>
                </a:solidFill>
              </a:defRPr>
            </a:lvl8pPr>
            <a:lvl9pPr lvl="8" algn="ctr">
              <a:spcBef>
                <a:spcPts val="0"/>
              </a:spcBef>
              <a:spcAft>
                <a:spcPts val="0"/>
              </a:spcAft>
              <a:buClr>
                <a:schemeClr val="lt2"/>
              </a:buClr>
              <a:buSzPts val="4200"/>
              <a:buNone/>
              <a:defRPr>
                <a:solidFill>
                  <a:schemeClr val="lt2"/>
                </a:solidFill>
              </a:defRPr>
            </a:lvl9pPr>
          </a:lstStyle>
          <a:p/>
        </p:txBody>
      </p:sp>
      <p:sp>
        <p:nvSpPr>
          <p:cNvPr id="45" name="Google Shape;45;p9"/>
          <p:cNvSpPr txBox="1"/>
          <p:nvPr>
            <p:ph idx="1" type="subTitle"/>
          </p:nvPr>
        </p:nvSpPr>
        <p:spPr>
          <a:xfrm>
            <a:off x="265500" y="2769001"/>
            <a:ext cx="4045200" cy="1574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400"/>
              <a:buFont typeface="Economica"/>
              <a:buNone/>
              <a:defRPr sz="2400">
                <a:latin typeface="Economica"/>
                <a:ea typeface="Economica"/>
                <a:cs typeface="Economica"/>
                <a:sym typeface="Economica"/>
              </a:defRPr>
            </a:lvl1pPr>
            <a:lvl2pPr lvl="1" algn="ctr">
              <a:lnSpc>
                <a:spcPct val="100000"/>
              </a:lnSpc>
              <a:spcBef>
                <a:spcPts val="0"/>
              </a:spcBef>
              <a:spcAft>
                <a:spcPts val="0"/>
              </a:spcAft>
              <a:buSzPts val="2400"/>
              <a:buFont typeface="Economica"/>
              <a:buNone/>
              <a:defRPr sz="2400">
                <a:latin typeface="Economica"/>
                <a:ea typeface="Economica"/>
                <a:cs typeface="Economica"/>
                <a:sym typeface="Economica"/>
              </a:defRPr>
            </a:lvl2pPr>
            <a:lvl3pPr lvl="2" algn="ctr">
              <a:lnSpc>
                <a:spcPct val="100000"/>
              </a:lnSpc>
              <a:spcBef>
                <a:spcPts val="0"/>
              </a:spcBef>
              <a:spcAft>
                <a:spcPts val="0"/>
              </a:spcAft>
              <a:buSzPts val="2400"/>
              <a:buFont typeface="Economica"/>
              <a:buNone/>
              <a:defRPr sz="2400">
                <a:latin typeface="Economica"/>
                <a:ea typeface="Economica"/>
                <a:cs typeface="Economica"/>
                <a:sym typeface="Economica"/>
              </a:defRPr>
            </a:lvl3pPr>
            <a:lvl4pPr lvl="3" algn="ctr">
              <a:lnSpc>
                <a:spcPct val="100000"/>
              </a:lnSpc>
              <a:spcBef>
                <a:spcPts val="0"/>
              </a:spcBef>
              <a:spcAft>
                <a:spcPts val="0"/>
              </a:spcAft>
              <a:buSzPts val="2400"/>
              <a:buFont typeface="Economica"/>
              <a:buNone/>
              <a:defRPr sz="2400">
                <a:latin typeface="Economica"/>
                <a:ea typeface="Economica"/>
                <a:cs typeface="Economica"/>
                <a:sym typeface="Economica"/>
              </a:defRPr>
            </a:lvl4pPr>
            <a:lvl5pPr lvl="4" algn="ctr">
              <a:lnSpc>
                <a:spcPct val="100000"/>
              </a:lnSpc>
              <a:spcBef>
                <a:spcPts val="0"/>
              </a:spcBef>
              <a:spcAft>
                <a:spcPts val="0"/>
              </a:spcAft>
              <a:buSzPts val="2400"/>
              <a:buFont typeface="Economica"/>
              <a:buNone/>
              <a:defRPr sz="2400">
                <a:latin typeface="Economica"/>
                <a:ea typeface="Economica"/>
                <a:cs typeface="Economica"/>
                <a:sym typeface="Economica"/>
              </a:defRPr>
            </a:lvl5pPr>
            <a:lvl6pPr lvl="5" algn="ctr">
              <a:lnSpc>
                <a:spcPct val="100000"/>
              </a:lnSpc>
              <a:spcBef>
                <a:spcPts val="0"/>
              </a:spcBef>
              <a:spcAft>
                <a:spcPts val="0"/>
              </a:spcAft>
              <a:buSzPts val="2400"/>
              <a:buFont typeface="Economica"/>
              <a:buNone/>
              <a:defRPr sz="2400">
                <a:latin typeface="Economica"/>
                <a:ea typeface="Economica"/>
                <a:cs typeface="Economica"/>
                <a:sym typeface="Economica"/>
              </a:defRPr>
            </a:lvl6pPr>
            <a:lvl7pPr lvl="6" algn="ctr">
              <a:lnSpc>
                <a:spcPct val="100000"/>
              </a:lnSpc>
              <a:spcBef>
                <a:spcPts val="0"/>
              </a:spcBef>
              <a:spcAft>
                <a:spcPts val="0"/>
              </a:spcAft>
              <a:buSzPts val="2400"/>
              <a:buFont typeface="Economica"/>
              <a:buNone/>
              <a:defRPr sz="2400">
                <a:latin typeface="Economica"/>
                <a:ea typeface="Economica"/>
                <a:cs typeface="Economica"/>
                <a:sym typeface="Economica"/>
              </a:defRPr>
            </a:lvl7pPr>
            <a:lvl8pPr lvl="7" algn="ctr">
              <a:lnSpc>
                <a:spcPct val="100000"/>
              </a:lnSpc>
              <a:spcBef>
                <a:spcPts val="0"/>
              </a:spcBef>
              <a:spcAft>
                <a:spcPts val="0"/>
              </a:spcAft>
              <a:buSzPts val="2400"/>
              <a:buFont typeface="Economica"/>
              <a:buNone/>
              <a:defRPr sz="2400">
                <a:latin typeface="Economica"/>
                <a:ea typeface="Economica"/>
                <a:cs typeface="Economica"/>
                <a:sym typeface="Economica"/>
              </a:defRPr>
            </a:lvl8pPr>
            <a:lvl9pPr lvl="8" algn="ctr">
              <a:lnSpc>
                <a:spcPct val="100000"/>
              </a:lnSpc>
              <a:spcBef>
                <a:spcPts val="0"/>
              </a:spcBef>
              <a:spcAft>
                <a:spcPts val="0"/>
              </a:spcAft>
              <a:buSzPts val="2400"/>
              <a:buFont typeface="Economica"/>
              <a:buNone/>
              <a:defRPr sz="2400">
                <a:latin typeface="Economica"/>
                <a:ea typeface="Economica"/>
                <a:cs typeface="Economica"/>
                <a:sym typeface="Economica"/>
              </a:defRPr>
            </a:lvl9pPr>
          </a:lstStyle>
          <a:p/>
        </p:txBody>
      </p:sp>
      <p:sp>
        <p:nvSpPr>
          <p:cNvPr id="46" name="Google Shape;46;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7" name="Google Shape;47;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8" name="Shape 48"/>
        <p:cNvGrpSpPr/>
        <p:nvPr/>
      </p:nvGrpSpPr>
      <p:grpSpPr>
        <a:xfrm>
          <a:off x="0" y="0"/>
          <a:ext cx="0" cy="0"/>
          <a:chOff x="0" y="0"/>
          <a:chExt cx="0" cy="0"/>
        </a:xfrm>
      </p:grpSpPr>
      <p:sp>
        <p:nvSpPr>
          <p:cNvPr id="49" name="Google Shape;49;p10"/>
          <p:cNvSpPr txBox="1"/>
          <p:nvPr>
            <p:ph idx="1" type="body"/>
          </p:nvPr>
        </p:nvSpPr>
        <p:spPr>
          <a:xfrm>
            <a:off x="319500" y="42189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400"/>
              <a:buFont typeface="Economica"/>
              <a:buNone/>
              <a:defRPr sz="2400">
                <a:latin typeface="Economica"/>
                <a:ea typeface="Economica"/>
                <a:cs typeface="Economica"/>
                <a:sym typeface="Economica"/>
              </a:defRPr>
            </a:lvl1pPr>
          </a:lstStyle>
          <a:p/>
        </p:txBody>
      </p:sp>
      <p:sp>
        <p:nvSpPr>
          <p:cNvPr id="50" name="Google Shape;50;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luxe">
    <p:bg>
      <p:bgPr>
        <a:solidFill>
          <a:srgbClr val="FFF2CC"/>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315925"/>
            <a:ext cx="8520600" cy="8313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1pPr>
            <a:lvl2pPr lvl="1">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2pPr>
            <a:lvl3pPr lvl="2">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3pPr>
            <a:lvl4pPr lvl="3">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4pPr>
            <a:lvl5pPr lvl="4">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5pPr>
            <a:lvl6pPr lvl="5">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6pPr>
            <a:lvl7pPr lvl="6">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7pPr>
            <a:lvl8pPr lvl="7">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8pPr>
            <a:lvl9pPr lvl="8">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9pPr>
          </a:lstStyle>
          <a:p/>
        </p:txBody>
      </p:sp>
      <p:sp>
        <p:nvSpPr>
          <p:cNvPr id="7" name="Google Shape;7;p1"/>
          <p:cNvSpPr txBox="1"/>
          <p:nvPr>
            <p:ph idx="1" type="body"/>
          </p:nvPr>
        </p:nvSpPr>
        <p:spPr>
          <a:xfrm>
            <a:off x="311700" y="1225225"/>
            <a:ext cx="8520600" cy="33540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Open Sans"/>
              <a:buChar char="●"/>
              <a:defRPr sz="1800">
                <a:solidFill>
                  <a:schemeClr val="dk1"/>
                </a:solidFill>
                <a:latin typeface="Open Sans"/>
                <a:ea typeface="Open Sans"/>
                <a:cs typeface="Open Sans"/>
                <a:sym typeface="Open Sans"/>
              </a:defRPr>
            </a:lvl1pPr>
            <a:lvl2pPr indent="-317500" lvl="1" marL="9144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indent="-317500" lvl="2" marL="13716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indent="-317500" lvl="3" marL="18288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indent="-317500" lvl="4" marL="22860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indent="-317500" lvl="5" marL="27432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indent="-317500" lvl="6" marL="32004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indent="-317500" lvl="7" marL="36576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indent="-317500" lvl="8" marL="41148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Economica"/>
                <a:ea typeface="Economica"/>
                <a:cs typeface="Economica"/>
                <a:sym typeface="Economica"/>
              </a:defRPr>
            </a:lvl1pPr>
            <a:lvl2pPr lvl="1" algn="r">
              <a:buNone/>
              <a:defRPr sz="1000">
                <a:solidFill>
                  <a:schemeClr val="dk1"/>
                </a:solidFill>
                <a:latin typeface="Economica"/>
                <a:ea typeface="Economica"/>
                <a:cs typeface="Economica"/>
                <a:sym typeface="Economica"/>
              </a:defRPr>
            </a:lvl2pPr>
            <a:lvl3pPr lvl="2" algn="r">
              <a:buNone/>
              <a:defRPr sz="1000">
                <a:solidFill>
                  <a:schemeClr val="dk1"/>
                </a:solidFill>
                <a:latin typeface="Economica"/>
                <a:ea typeface="Economica"/>
                <a:cs typeface="Economica"/>
                <a:sym typeface="Economica"/>
              </a:defRPr>
            </a:lvl3pPr>
            <a:lvl4pPr lvl="3" algn="r">
              <a:buNone/>
              <a:defRPr sz="1000">
                <a:solidFill>
                  <a:schemeClr val="dk1"/>
                </a:solidFill>
                <a:latin typeface="Economica"/>
                <a:ea typeface="Economica"/>
                <a:cs typeface="Economica"/>
                <a:sym typeface="Economica"/>
              </a:defRPr>
            </a:lvl4pPr>
            <a:lvl5pPr lvl="4" algn="r">
              <a:buNone/>
              <a:defRPr sz="1000">
                <a:solidFill>
                  <a:schemeClr val="dk1"/>
                </a:solidFill>
                <a:latin typeface="Economica"/>
                <a:ea typeface="Economica"/>
                <a:cs typeface="Economica"/>
                <a:sym typeface="Economica"/>
              </a:defRPr>
            </a:lvl5pPr>
            <a:lvl6pPr lvl="5" algn="r">
              <a:buNone/>
              <a:defRPr sz="1000">
                <a:solidFill>
                  <a:schemeClr val="dk1"/>
                </a:solidFill>
                <a:latin typeface="Economica"/>
                <a:ea typeface="Economica"/>
                <a:cs typeface="Economica"/>
                <a:sym typeface="Economica"/>
              </a:defRPr>
            </a:lvl6pPr>
            <a:lvl7pPr lvl="6" algn="r">
              <a:buNone/>
              <a:defRPr sz="1000">
                <a:solidFill>
                  <a:schemeClr val="dk1"/>
                </a:solidFill>
                <a:latin typeface="Economica"/>
                <a:ea typeface="Economica"/>
                <a:cs typeface="Economica"/>
                <a:sym typeface="Economica"/>
              </a:defRPr>
            </a:lvl7pPr>
            <a:lvl8pPr lvl="7" algn="r">
              <a:buNone/>
              <a:defRPr sz="1000">
                <a:solidFill>
                  <a:schemeClr val="dk1"/>
                </a:solidFill>
                <a:latin typeface="Economica"/>
                <a:ea typeface="Economica"/>
                <a:cs typeface="Economica"/>
                <a:sym typeface="Economica"/>
              </a:defRPr>
            </a:lvl8pPr>
            <a:lvl9pPr lvl="8" algn="r">
              <a:buNone/>
              <a:defRPr sz="1000">
                <a:solidFill>
                  <a:schemeClr val="dk1"/>
                </a:solidFill>
                <a:latin typeface="Economica"/>
                <a:ea typeface="Economica"/>
                <a:cs typeface="Economica"/>
                <a:sym typeface="Economica"/>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1.png"/><Relationship Id="rId4" Type="http://schemas.openxmlformats.org/officeDocument/2006/relationships/image" Target="../media/image18.png"/><Relationship Id="rId5" Type="http://schemas.openxmlformats.org/officeDocument/2006/relationships/image" Target="../media/image6.png"/><Relationship Id="rId6"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4.png"/><Relationship Id="rId4" Type="http://schemas.openxmlformats.org/officeDocument/2006/relationships/image" Target="../media/image25.jpg"/><Relationship Id="rId5" Type="http://schemas.openxmlformats.org/officeDocument/2006/relationships/image" Target="../media/image2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2.png"/><Relationship Id="rId4" Type="http://schemas.openxmlformats.org/officeDocument/2006/relationships/image" Target="../media/image16.png"/><Relationship Id="rId5"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3.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jp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3"/>
          <p:cNvSpPr txBox="1"/>
          <p:nvPr>
            <p:ph type="ctrTitle"/>
          </p:nvPr>
        </p:nvSpPr>
        <p:spPr>
          <a:xfrm>
            <a:off x="257350" y="2101500"/>
            <a:ext cx="8520600" cy="9405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latin typeface="Vidaloka"/>
                <a:ea typeface="Vidaloka"/>
                <a:cs typeface="Vidaloka"/>
                <a:sym typeface="Vidaloka"/>
              </a:rPr>
              <a:t>The Story of Tom and Olive Plant</a:t>
            </a:r>
            <a:endParaRPr>
              <a:latin typeface="Vidaloka"/>
              <a:ea typeface="Vidaloka"/>
              <a:cs typeface="Vidaloka"/>
              <a:sym typeface="Vidaloka"/>
            </a:endParaRPr>
          </a:p>
        </p:txBody>
      </p:sp>
      <p:pic>
        <p:nvPicPr>
          <p:cNvPr id="63" name="Google Shape;63;p13"/>
          <p:cNvPicPr preferRelativeResize="0"/>
          <p:nvPr/>
        </p:nvPicPr>
        <p:blipFill>
          <a:blip r:embed="rId3">
            <a:alphaModFix/>
          </a:blip>
          <a:stretch>
            <a:fillRect/>
          </a:stretch>
        </p:blipFill>
        <p:spPr>
          <a:xfrm>
            <a:off x="152400" y="152400"/>
            <a:ext cx="2066925" cy="9239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2"/>
          <p:cNvSpPr txBox="1"/>
          <p:nvPr>
            <p:ph type="title"/>
          </p:nvPr>
        </p:nvSpPr>
        <p:spPr>
          <a:xfrm>
            <a:off x="311700" y="4011750"/>
            <a:ext cx="8520600" cy="929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2000">
                <a:latin typeface="Vidaloka"/>
                <a:ea typeface="Vidaloka"/>
                <a:cs typeface="Vidaloka"/>
                <a:sym typeface="Vidaloka"/>
              </a:rPr>
              <a:t>Tom and Olive never had children but they enjoyed spoiling their horses and their nieces and nephews.</a:t>
            </a:r>
            <a:endParaRPr sz="2000">
              <a:latin typeface="Vidaloka"/>
              <a:ea typeface="Vidaloka"/>
              <a:cs typeface="Vidaloka"/>
              <a:sym typeface="Vidaloka"/>
            </a:endParaRPr>
          </a:p>
        </p:txBody>
      </p:sp>
      <p:pic>
        <p:nvPicPr>
          <p:cNvPr id="124" name="Google Shape;124;p22"/>
          <p:cNvPicPr preferRelativeResize="0"/>
          <p:nvPr/>
        </p:nvPicPr>
        <p:blipFill>
          <a:blip r:embed="rId3">
            <a:alphaModFix/>
          </a:blip>
          <a:stretch>
            <a:fillRect/>
          </a:stretch>
        </p:blipFill>
        <p:spPr>
          <a:xfrm>
            <a:off x="230625" y="946225"/>
            <a:ext cx="1574450" cy="2179025"/>
          </a:xfrm>
          <a:prstGeom prst="rect">
            <a:avLst/>
          </a:prstGeom>
          <a:noFill/>
          <a:ln>
            <a:noFill/>
          </a:ln>
        </p:spPr>
      </p:pic>
      <p:sp>
        <p:nvSpPr>
          <p:cNvPr id="125" name="Google Shape;125;p22"/>
          <p:cNvSpPr txBox="1"/>
          <p:nvPr/>
        </p:nvSpPr>
        <p:spPr>
          <a:xfrm>
            <a:off x="310000" y="3207025"/>
            <a:ext cx="1415700" cy="34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900">
                <a:solidFill>
                  <a:schemeClr val="dk1"/>
                </a:solidFill>
                <a:latin typeface="Open Sans"/>
                <a:ea typeface="Open Sans"/>
                <a:cs typeface="Open Sans"/>
                <a:sym typeface="Open Sans"/>
              </a:rPr>
              <a:t>Amy Elizabeth Plant </a:t>
            </a:r>
            <a:endParaRPr sz="900">
              <a:solidFill>
                <a:schemeClr val="dk1"/>
              </a:solidFill>
              <a:latin typeface="Open Sans"/>
              <a:ea typeface="Open Sans"/>
              <a:cs typeface="Open Sans"/>
              <a:sym typeface="Open Sans"/>
            </a:endParaRPr>
          </a:p>
        </p:txBody>
      </p:sp>
      <p:pic>
        <p:nvPicPr>
          <p:cNvPr id="126" name="Google Shape;126;p22"/>
          <p:cNvPicPr preferRelativeResize="0"/>
          <p:nvPr/>
        </p:nvPicPr>
        <p:blipFill>
          <a:blip r:embed="rId4">
            <a:alphaModFix/>
          </a:blip>
          <a:stretch>
            <a:fillRect/>
          </a:stretch>
        </p:blipFill>
        <p:spPr>
          <a:xfrm>
            <a:off x="2101175" y="1207200"/>
            <a:ext cx="2381250" cy="1828800"/>
          </a:xfrm>
          <a:prstGeom prst="rect">
            <a:avLst/>
          </a:prstGeom>
          <a:noFill/>
          <a:ln>
            <a:noFill/>
          </a:ln>
        </p:spPr>
      </p:pic>
      <p:pic>
        <p:nvPicPr>
          <p:cNvPr id="127" name="Google Shape;127;p22"/>
          <p:cNvPicPr preferRelativeResize="0"/>
          <p:nvPr/>
        </p:nvPicPr>
        <p:blipFill>
          <a:blip r:embed="rId5">
            <a:alphaModFix/>
          </a:blip>
          <a:stretch>
            <a:fillRect/>
          </a:stretch>
        </p:blipFill>
        <p:spPr>
          <a:xfrm>
            <a:off x="4972750" y="837501"/>
            <a:ext cx="1509032" cy="2179025"/>
          </a:xfrm>
          <a:prstGeom prst="rect">
            <a:avLst/>
          </a:prstGeom>
          <a:noFill/>
          <a:ln>
            <a:noFill/>
          </a:ln>
        </p:spPr>
      </p:pic>
      <p:sp>
        <p:nvSpPr>
          <p:cNvPr id="128" name="Google Shape;128;p22"/>
          <p:cNvSpPr txBox="1"/>
          <p:nvPr/>
        </p:nvSpPr>
        <p:spPr>
          <a:xfrm>
            <a:off x="2427250" y="3207025"/>
            <a:ext cx="1574400" cy="34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900">
                <a:solidFill>
                  <a:schemeClr val="dk1"/>
                </a:solidFill>
                <a:latin typeface="Open Sans"/>
                <a:ea typeface="Open Sans"/>
                <a:cs typeface="Open Sans"/>
                <a:sym typeface="Open Sans"/>
              </a:rPr>
              <a:t>William Franklin Plant Jr.</a:t>
            </a:r>
            <a:endParaRPr sz="900">
              <a:solidFill>
                <a:schemeClr val="dk1"/>
              </a:solidFill>
              <a:latin typeface="Open Sans"/>
              <a:ea typeface="Open Sans"/>
              <a:cs typeface="Open Sans"/>
              <a:sym typeface="Open Sans"/>
            </a:endParaRPr>
          </a:p>
        </p:txBody>
      </p:sp>
      <p:sp>
        <p:nvSpPr>
          <p:cNvPr id="129" name="Google Shape;129;p22"/>
          <p:cNvSpPr txBox="1"/>
          <p:nvPr/>
        </p:nvSpPr>
        <p:spPr>
          <a:xfrm>
            <a:off x="4940063" y="3207025"/>
            <a:ext cx="1574400" cy="34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900">
                <a:solidFill>
                  <a:schemeClr val="dk1"/>
                </a:solidFill>
                <a:latin typeface="Open Sans"/>
                <a:ea typeface="Open Sans"/>
                <a:cs typeface="Open Sans"/>
                <a:sym typeface="Open Sans"/>
              </a:rPr>
              <a:t>Thomas Corey Plant</a:t>
            </a:r>
            <a:endParaRPr sz="900">
              <a:solidFill>
                <a:schemeClr val="dk1"/>
              </a:solidFill>
              <a:latin typeface="Open Sans"/>
              <a:ea typeface="Open Sans"/>
              <a:cs typeface="Open Sans"/>
              <a:sym typeface="Open Sans"/>
            </a:endParaRPr>
          </a:p>
        </p:txBody>
      </p:sp>
      <p:pic>
        <p:nvPicPr>
          <p:cNvPr id="130" name="Google Shape;130;p22"/>
          <p:cNvPicPr preferRelativeResize="0"/>
          <p:nvPr/>
        </p:nvPicPr>
        <p:blipFill>
          <a:blip r:embed="rId6">
            <a:alphaModFix/>
          </a:blip>
          <a:stretch>
            <a:fillRect/>
          </a:stretch>
        </p:blipFill>
        <p:spPr>
          <a:xfrm>
            <a:off x="7221477" y="837491"/>
            <a:ext cx="1509025" cy="2239383"/>
          </a:xfrm>
          <a:prstGeom prst="rect">
            <a:avLst/>
          </a:prstGeom>
          <a:noFill/>
          <a:ln>
            <a:noFill/>
          </a:ln>
        </p:spPr>
      </p:pic>
      <p:sp>
        <p:nvSpPr>
          <p:cNvPr id="131" name="Google Shape;131;p22"/>
          <p:cNvSpPr txBox="1"/>
          <p:nvPr/>
        </p:nvSpPr>
        <p:spPr>
          <a:xfrm>
            <a:off x="7156088" y="3207025"/>
            <a:ext cx="1574400" cy="34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900">
                <a:solidFill>
                  <a:schemeClr val="dk1"/>
                </a:solidFill>
                <a:latin typeface="Open Sans"/>
                <a:ea typeface="Open Sans"/>
                <a:cs typeface="Open Sans"/>
                <a:sym typeface="Open Sans"/>
              </a:rPr>
              <a:t>Everett Dunbar Plant Sr.</a:t>
            </a:r>
            <a:endParaRPr sz="900">
              <a:solidFill>
                <a:schemeClr val="dk1"/>
              </a:solidFill>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3"/>
          <p:cNvSpPr txBox="1"/>
          <p:nvPr>
            <p:ph type="title"/>
          </p:nvPr>
        </p:nvSpPr>
        <p:spPr>
          <a:xfrm>
            <a:off x="311700" y="3979125"/>
            <a:ext cx="8520600" cy="1027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2000">
                <a:latin typeface="Vidaloka"/>
                <a:ea typeface="Vidaloka"/>
                <a:cs typeface="Vidaloka"/>
                <a:sym typeface="Vidaloka"/>
              </a:rPr>
              <a:t>They often invited family and close friends to stay with them at Lucknow, and spent their time outdoors - playing golf and tennis, boating on Lake Winnipesaukee, riding horses, or skiing, snowshoeing, and sledding.</a:t>
            </a:r>
            <a:endParaRPr sz="2000">
              <a:latin typeface="Vidaloka"/>
              <a:ea typeface="Vidaloka"/>
              <a:cs typeface="Vidaloka"/>
              <a:sym typeface="Vidaloka"/>
            </a:endParaRPr>
          </a:p>
        </p:txBody>
      </p:sp>
      <p:pic>
        <p:nvPicPr>
          <p:cNvPr id="137" name="Google Shape;137;p23"/>
          <p:cNvPicPr preferRelativeResize="0"/>
          <p:nvPr/>
        </p:nvPicPr>
        <p:blipFill>
          <a:blip r:embed="rId3">
            <a:alphaModFix/>
          </a:blip>
          <a:stretch>
            <a:fillRect/>
          </a:stretch>
        </p:blipFill>
        <p:spPr>
          <a:xfrm>
            <a:off x="402525" y="121700"/>
            <a:ext cx="2970675" cy="2204275"/>
          </a:xfrm>
          <a:prstGeom prst="rect">
            <a:avLst/>
          </a:prstGeom>
          <a:noFill/>
          <a:ln>
            <a:noFill/>
          </a:ln>
        </p:spPr>
      </p:pic>
      <p:pic>
        <p:nvPicPr>
          <p:cNvPr id="138" name="Google Shape;138;p23"/>
          <p:cNvPicPr preferRelativeResize="0"/>
          <p:nvPr/>
        </p:nvPicPr>
        <p:blipFill rotWithShape="1">
          <a:blip r:embed="rId4">
            <a:alphaModFix/>
          </a:blip>
          <a:srcRect b="31664" l="53335" r="12473" t="35001"/>
          <a:stretch/>
        </p:blipFill>
        <p:spPr>
          <a:xfrm>
            <a:off x="2577500" y="1555150"/>
            <a:ext cx="3296725" cy="2142875"/>
          </a:xfrm>
          <a:prstGeom prst="rect">
            <a:avLst/>
          </a:prstGeom>
          <a:noFill/>
          <a:ln>
            <a:noFill/>
          </a:ln>
        </p:spPr>
      </p:pic>
      <p:pic>
        <p:nvPicPr>
          <p:cNvPr id="139" name="Google Shape;139;p23"/>
          <p:cNvPicPr preferRelativeResize="0"/>
          <p:nvPr/>
        </p:nvPicPr>
        <p:blipFill rotWithShape="1">
          <a:blip r:embed="rId5">
            <a:alphaModFix/>
          </a:blip>
          <a:srcRect b="25554" l="13056" r="60062" t="46249"/>
          <a:stretch/>
        </p:blipFill>
        <p:spPr>
          <a:xfrm>
            <a:off x="5404975" y="152400"/>
            <a:ext cx="3071034" cy="21428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4"/>
          <p:cNvSpPr txBox="1"/>
          <p:nvPr>
            <p:ph type="title"/>
          </p:nvPr>
        </p:nvSpPr>
        <p:spPr>
          <a:xfrm>
            <a:off x="311700" y="3870375"/>
            <a:ext cx="8520600" cy="1027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2000">
                <a:latin typeface="Vidaloka"/>
                <a:ea typeface="Vidaloka"/>
                <a:cs typeface="Vidaloka"/>
                <a:sym typeface="Vidaloka"/>
              </a:rPr>
              <a:t>When Tom passed away in 1941, Olive went back to Illinois to be with family. She eventually moved to California to be near her brothers’ families, and lived there the rest of her life. </a:t>
            </a:r>
            <a:r>
              <a:rPr lang="en" sz="2000">
                <a:latin typeface="Vidaloka"/>
                <a:ea typeface="Vidaloka"/>
                <a:cs typeface="Vidaloka"/>
                <a:sym typeface="Vidaloka"/>
              </a:rPr>
              <a:t>Tom’s will ensured that the Lucknow Estate would always be preserved.</a:t>
            </a:r>
            <a:endParaRPr sz="2000">
              <a:latin typeface="Vidaloka"/>
              <a:ea typeface="Vidaloka"/>
              <a:cs typeface="Vidaloka"/>
              <a:sym typeface="Vidaloka"/>
            </a:endParaRPr>
          </a:p>
        </p:txBody>
      </p:sp>
      <p:pic>
        <p:nvPicPr>
          <p:cNvPr id="145" name="Google Shape;145;p24"/>
          <p:cNvPicPr preferRelativeResize="0"/>
          <p:nvPr/>
        </p:nvPicPr>
        <p:blipFill rotWithShape="1">
          <a:blip r:embed="rId3">
            <a:alphaModFix/>
          </a:blip>
          <a:srcRect b="0" l="10965" r="10541" t="0"/>
          <a:stretch/>
        </p:blipFill>
        <p:spPr>
          <a:xfrm>
            <a:off x="146650" y="128925"/>
            <a:ext cx="2894650" cy="1930650"/>
          </a:xfrm>
          <a:prstGeom prst="rect">
            <a:avLst/>
          </a:prstGeom>
          <a:noFill/>
          <a:ln>
            <a:noFill/>
          </a:ln>
        </p:spPr>
      </p:pic>
      <p:pic>
        <p:nvPicPr>
          <p:cNvPr id="146" name="Google Shape;146;p24"/>
          <p:cNvPicPr preferRelativeResize="0"/>
          <p:nvPr/>
        </p:nvPicPr>
        <p:blipFill>
          <a:blip r:embed="rId4">
            <a:alphaModFix/>
          </a:blip>
          <a:stretch>
            <a:fillRect/>
          </a:stretch>
        </p:blipFill>
        <p:spPr>
          <a:xfrm>
            <a:off x="6201325" y="85425"/>
            <a:ext cx="2653350" cy="2653350"/>
          </a:xfrm>
          <a:prstGeom prst="rect">
            <a:avLst/>
          </a:prstGeom>
          <a:noFill/>
          <a:ln>
            <a:noFill/>
          </a:ln>
        </p:spPr>
      </p:pic>
      <p:pic>
        <p:nvPicPr>
          <p:cNvPr id="147" name="Google Shape;147;p24"/>
          <p:cNvPicPr preferRelativeResize="0"/>
          <p:nvPr/>
        </p:nvPicPr>
        <p:blipFill>
          <a:blip r:embed="rId5">
            <a:alphaModFix/>
          </a:blip>
          <a:stretch>
            <a:fillRect/>
          </a:stretch>
        </p:blipFill>
        <p:spPr>
          <a:xfrm>
            <a:off x="2899162" y="1365900"/>
            <a:ext cx="3258675" cy="21724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5"/>
          <p:cNvSpPr txBox="1"/>
          <p:nvPr>
            <p:ph idx="1" type="body"/>
          </p:nvPr>
        </p:nvSpPr>
        <p:spPr>
          <a:xfrm>
            <a:off x="311700" y="442050"/>
            <a:ext cx="8520600" cy="4259400"/>
          </a:xfrm>
          <a:prstGeom prst="rect">
            <a:avLst/>
          </a:prstGeom>
        </p:spPr>
        <p:txBody>
          <a:bodyPr anchorCtr="0" anchor="t" bIns="91425" lIns="91425" spcFirstLastPara="1" rIns="91425" wrap="square" tIns="91425">
            <a:normAutofit lnSpcReduction="20000"/>
          </a:bodyPr>
          <a:lstStyle/>
          <a:p>
            <a:pPr indent="-355600" lvl="0" marL="457200" rtl="0" algn="l">
              <a:spcBef>
                <a:spcPts val="0"/>
              </a:spcBef>
              <a:spcAft>
                <a:spcPts val="0"/>
              </a:spcAft>
              <a:buSzPts val="2000"/>
              <a:buFont typeface="Vidaloka"/>
              <a:buChar char="❖"/>
            </a:pPr>
            <a:r>
              <a:rPr lang="en" sz="2000">
                <a:latin typeface="Vidaloka"/>
                <a:ea typeface="Vidaloka"/>
                <a:cs typeface="Vidaloka"/>
                <a:sym typeface="Vidaloka"/>
              </a:rPr>
              <a:t>What did you notice about the story (the people, pictures, what was happening, etc.)?</a:t>
            </a:r>
            <a:endParaRPr sz="2000">
              <a:latin typeface="Vidaloka"/>
              <a:ea typeface="Vidaloka"/>
              <a:cs typeface="Vidaloka"/>
              <a:sym typeface="Vidaloka"/>
            </a:endParaRPr>
          </a:p>
          <a:p>
            <a:pPr indent="0" lvl="0" marL="457200" rtl="0" algn="l">
              <a:spcBef>
                <a:spcPts val="1200"/>
              </a:spcBef>
              <a:spcAft>
                <a:spcPts val="0"/>
              </a:spcAft>
              <a:buNone/>
            </a:pPr>
            <a:r>
              <a:t/>
            </a:r>
            <a:endParaRPr sz="2000">
              <a:latin typeface="Vidaloka"/>
              <a:ea typeface="Vidaloka"/>
              <a:cs typeface="Vidaloka"/>
              <a:sym typeface="Vidaloka"/>
            </a:endParaRPr>
          </a:p>
          <a:p>
            <a:pPr indent="-355600" lvl="0" marL="457200" rtl="0" algn="l">
              <a:spcBef>
                <a:spcPts val="1200"/>
              </a:spcBef>
              <a:spcAft>
                <a:spcPts val="0"/>
              </a:spcAft>
              <a:buSzPts val="2000"/>
              <a:buFont typeface="Vidaloka"/>
              <a:buChar char="❖"/>
            </a:pPr>
            <a:r>
              <a:rPr lang="en" sz="2000">
                <a:latin typeface="Vidaloka"/>
                <a:ea typeface="Vidaloka"/>
                <a:cs typeface="Vidaloka"/>
                <a:sym typeface="Vidaloka"/>
              </a:rPr>
              <a:t>What do you wonder about the story?</a:t>
            </a:r>
            <a:endParaRPr sz="2000">
              <a:latin typeface="Vidaloka"/>
              <a:ea typeface="Vidaloka"/>
              <a:cs typeface="Vidaloka"/>
              <a:sym typeface="Vidaloka"/>
            </a:endParaRPr>
          </a:p>
          <a:p>
            <a:pPr indent="0" lvl="0" marL="457200" rtl="0" algn="l">
              <a:spcBef>
                <a:spcPts val="1200"/>
              </a:spcBef>
              <a:spcAft>
                <a:spcPts val="0"/>
              </a:spcAft>
              <a:buNone/>
            </a:pPr>
            <a:r>
              <a:t/>
            </a:r>
            <a:endParaRPr sz="2000">
              <a:latin typeface="Vidaloka"/>
              <a:ea typeface="Vidaloka"/>
              <a:cs typeface="Vidaloka"/>
              <a:sym typeface="Vidaloka"/>
            </a:endParaRPr>
          </a:p>
          <a:p>
            <a:pPr indent="-355600" lvl="0" marL="457200" rtl="0" algn="l">
              <a:spcBef>
                <a:spcPts val="1200"/>
              </a:spcBef>
              <a:spcAft>
                <a:spcPts val="0"/>
              </a:spcAft>
              <a:buSzPts val="2000"/>
              <a:buFont typeface="Vidaloka"/>
              <a:buChar char="❖"/>
            </a:pPr>
            <a:r>
              <a:rPr lang="en" sz="2000">
                <a:latin typeface="Vidaloka"/>
                <a:ea typeface="Vidaloka"/>
                <a:cs typeface="Vidaloka"/>
                <a:sym typeface="Vidaloka"/>
              </a:rPr>
              <a:t>What do you want to learn more about during our visit to Castle in the Clouds?</a:t>
            </a:r>
            <a:endParaRPr sz="2000">
              <a:latin typeface="Vidaloka"/>
              <a:ea typeface="Vidaloka"/>
              <a:cs typeface="Vidaloka"/>
              <a:sym typeface="Vidaloka"/>
            </a:endParaRPr>
          </a:p>
          <a:p>
            <a:pPr indent="0" lvl="0" marL="457200" rtl="0" algn="l">
              <a:spcBef>
                <a:spcPts val="1200"/>
              </a:spcBef>
              <a:spcAft>
                <a:spcPts val="0"/>
              </a:spcAft>
              <a:buNone/>
            </a:pPr>
            <a:r>
              <a:t/>
            </a:r>
            <a:endParaRPr sz="2000">
              <a:latin typeface="Vidaloka"/>
              <a:ea typeface="Vidaloka"/>
              <a:cs typeface="Vidaloka"/>
              <a:sym typeface="Vidaloka"/>
            </a:endParaRPr>
          </a:p>
          <a:p>
            <a:pPr indent="-355600" lvl="0" marL="457200" rtl="0" algn="l">
              <a:spcBef>
                <a:spcPts val="1200"/>
              </a:spcBef>
              <a:spcAft>
                <a:spcPts val="0"/>
              </a:spcAft>
              <a:buSzPts val="2000"/>
              <a:buFont typeface="Vidaloka"/>
              <a:buChar char="❖"/>
            </a:pPr>
            <a:r>
              <a:rPr lang="en" sz="2000">
                <a:latin typeface="Vidaloka"/>
                <a:ea typeface="Vidaloka"/>
                <a:cs typeface="Vidaloka"/>
                <a:sym typeface="Vidaloka"/>
              </a:rPr>
              <a:t>What are some questions we could ask the Museum Interpreters?</a:t>
            </a:r>
            <a:endParaRPr sz="2000">
              <a:latin typeface="Vidaloka"/>
              <a:ea typeface="Vidaloka"/>
              <a:cs typeface="Vidaloka"/>
              <a:sym typeface="Vidaloka"/>
            </a:endParaRPr>
          </a:p>
          <a:p>
            <a:pPr indent="0" lvl="0" marL="0" rtl="0" algn="l">
              <a:spcBef>
                <a:spcPts val="1200"/>
              </a:spcBef>
              <a:spcAft>
                <a:spcPts val="120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4"/>
          <p:cNvSpPr txBox="1"/>
          <p:nvPr>
            <p:ph type="title"/>
          </p:nvPr>
        </p:nvSpPr>
        <p:spPr>
          <a:xfrm>
            <a:off x="268200" y="4272750"/>
            <a:ext cx="8520600" cy="5727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Clr>
                <a:schemeClr val="dk1"/>
              </a:buClr>
              <a:buSzPts val="1100"/>
              <a:buFont typeface="Arial"/>
              <a:buNone/>
            </a:pPr>
            <a:r>
              <a:rPr lang="en" sz="2000">
                <a:latin typeface="Vidaloka"/>
                <a:ea typeface="Vidaloka"/>
                <a:cs typeface="Vidaloka"/>
                <a:sym typeface="Vidaloka"/>
              </a:rPr>
              <a:t>Thomas G. Plant was born in Bath, Maine, in 1859.</a:t>
            </a:r>
            <a:endParaRPr sz="3600">
              <a:latin typeface="Vidaloka"/>
              <a:ea typeface="Vidaloka"/>
              <a:cs typeface="Vidaloka"/>
              <a:sym typeface="Vidaloka"/>
            </a:endParaRPr>
          </a:p>
        </p:txBody>
      </p:sp>
      <p:pic>
        <p:nvPicPr>
          <p:cNvPr id="69" name="Google Shape;69;p14"/>
          <p:cNvPicPr preferRelativeResize="0"/>
          <p:nvPr/>
        </p:nvPicPr>
        <p:blipFill>
          <a:blip r:embed="rId3">
            <a:alphaModFix/>
          </a:blip>
          <a:stretch>
            <a:fillRect/>
          </a:stretch>
        </p:blipFill>
        <p:spPr>
          <a:xfrm>
            <a:off x="1033225" y="282875"/>
            <a:ext cx="3046775" cy="3804675"/>
          </a:xfrm>
          <a:prstGeom prst="rect">
            <a:avLst/>
          </a:prstGeom>
          <a:noFill/>
          <a:ln>
            <a:noFill/>
          </a:ln>
        </p:spPr>
      </p:pic>
      <p:pic>
        <p:nvPicPr>
          <p:cNvPr id="70" name="Google Shape;70;p14"/>
          <p:cNvPicPr preferRelativeResize="0"/>
          <p:nvPr/>
        </p:nvPicPr>
        <p:blipFill>
          <a:blip r:embed="rId4">
            <a:alphaModFix/>
          </a:blip>
          <a:stretch>
            <a:fillRect/>
          </a:stretch>
        </p:blipFill>
        <p:spPr>
          <a:xfrm>
            <a:off x="4395500" y="1147499"/>
            <a:ext cx="4284276" cy="23831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5"/>
          <p:cNvSpPr txBox="1"/>
          <p:nvPr>
            <p:ph type="title"/>
          </p:nvPr>
        </p:nvSpPr>
        <p:spPr>
          <a:xfrm>
            <a:off x="376950" y="3609425"/>
            <a:ext cx="8520600" cy="1418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990"/>
              <a:buFont typeface="Arial"/>
              <a:buNone/>
            </a:pPr>
            <a:r>
              <a:rPr lang="en" sz="2000">
                <a:latin typeface="Vidaloka"/>
                <a:ea typeface="Vidaloka"/>
                <a:cs typeface="Vidaloka"/>
                <a:sym typeface="Vidaloka"/>
              </a:rPr>
              <a:t>When he was only a few years old, Tom’s father went to fight for the Union Army in the American Civil War. Tom’s father was injured during the war, and had trouble finding work after returning to Maine. Because of this, Tom and his siblings started working as soon as they were old enough.</a:t>
            </a:r>
            <a:endParaRPr sz="2000">
              <a:latin typeface="Vidaloka"/>
              <a:ea typeface="Vidaloka"/>
              <a:cs typeface="Vidaloka"/>
              <a:sym typeface="Vidaloka"/>
            </a:endParaRPr>
          </a:p>
        </p:txBody>
      </p:sp>
      <p:pic>
        <p:nvPicPr>
          <p:cNvPr id="76" name="Google Shape;76;p15"/>
          <p:cNvPicPr preferRelativeResize="0"/>
          <p:nvPr/>
        </p:nvPicPr>
        <p:blipFill>
          <a:blip r:embed="rId3">
            <a:alphaModFix/>
          </a:blip>
          <a:stretch>
            <a:fillRect/>
          </a:stretch>
        </p:blipFill>
        <p:spPr>
          <a:xfrm>
            <a:off x="376950" y="152400"/>
            <a:ext cx="4242712" cy="3304625"/>
          </a:xfrm>
          <a:prstGeom prst="rect">
            <a:avLst/>
          </a:prstGeom>
          <a:noFill/>
          <a:ln>
            <a:noFill/>
          </a:ln>
        </p:spPr>
      </p:pic>
      <p:pic>
        <p:nvPicPr>
          <p:cNvPr id="77" name="Google Shape;77;p15"/>
          <p:cNvPicPr preferRelativeResize="0"/>
          <p:nvPr/>
        </p:nvPicPr>
        <p:blipFill>
          <a:blip r:embed="rId4">
            <a:alphaModFix/>
          </a:blip>
          <a:stretch>
            <a:fillRect/>
          </a:stretch>
        </p:blipFill>
        <p:spPr>
          <a:xfrm>
            <a:off x="4989562" y="285475"/>
            <a:ext cx="3514725" cy="30384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6"/>
          <p:cNvSpPr txBox="1"/>
          <p:nvPr>
            <p:ph type="title"/>
          </p:nvPr>
        </p:nvSpPr>
        <p:spPr>
          <a:xfrm>
            <a:off x="311700" y="3652900"/>
            <a:ext cx="8520600" cy="1331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2000">
                <a:latin typeface="Vidaloka"/>
                <a:ea typeface="Vidaloka"/>
                <a:cs typeface="Vidaloka"/>
                <a:sym typeface="Vidaloka"/>
              </a:rPr>
              <a:t>As a teenager, Tom worked in shoe factories in Maine and Massachusetts. He learned everything he could about making and selling ladies’ shoes. He eventually learned enough to open his own factory, and made millions of dollars selling shoes.</a:t>
            </a:r>
            <a:endParaRPr sz="2000">
              <a:latin typeface="Vidaloka"/>
              <a:ea typeface="Vidaloka"/>
              <a:cs typeface="Vidaloka"/>
              <a:sym typeface="Vidaloka"/>
            </a:endParaRPr>
          </a:p>
        </p:txBody>
      </p:sp>
      <p:pic>
        <p:nvPicPr>
          <p:cNvPr id="83" name="Google Shape;83;p16"/>
          <p:cNvPicPr preferRelativeResize="0"/>
          <p:nvPr/>
        </p:nvPicPr>
        <p:blipFill>
          <a:blip r:embed="rId3">
            <a:alphaModFix/>
          </a:blip>
          <a:stretch>
            <a:fillRect/>
          </a:stretch>
        </p:blipFill>
        <p:spPr>
          <a:xfrm>
            <a:off x="5643219" y="163275"/>
            <a:ext cx="2596770" cy="3348102"/>
          </a:xfrm>
          <a:prstGeom prst="rect">
            <a:avLst/>
          </a:prstGeom>
          <a:noFill/>
          <a:ln>
            <a:noFill/>
          </a:ln>
        </p:spPr>
      </p:pic>
      <p:pic>
        <p:nvPicPr>
          <p:cNvPr id="84" name="Google Shape;84;p16"/>
          <p:cNvPicPr preferRelativeResize="0"/>
          <p:nvPr/>
        </p:nvPicPr>
        <p:blipFill>
          <a:blip r:embed="rId4">
            <a:alphaModFix/>
          </a:blip>
          <a:stretch>
            <a:fillRect/>
          </a:stretch>
        </p:blipFill>
        <p:spPr>
          <a:xfrm>
            <a:off x="804825" y="268137"/>
            <a:ext cx="3884125" cy="31383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7"/>
          <p:cNvSpPr txBox="1"/>
          <p:nvPr>
            <p:ph type="title"/>
          </p:nvPr>
        </p:nvSpPr>
        <p:spPr>
          <a:xfrm>
            <a:off x="311700" y="3881250"/>
            <a:ext cx="8520600" cy="109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2000">
                <a:latin typeface="Vidaloka"/>
                <a:ea typeface="Vidaloka"/>
                <a:cs typeface="Vidaloka"/>
                <a:sym typeface="Vidaloka"/>
              </a:rPr>
              <a:t>In 1910, Tom sold his shoe company and decided to retire. At that time it was the largest factory in the United States. He traveled to Europe looking for a spot to build a comfortable home.</a:t>
            </a:r>
            <a:endParaRPr sz="2000">
              <a:latin typeface="Vidaloka"/>
              <a:ea typeface="Vidaloka"/>
              <a:cs typeface="Vidaloka"/>
              <a:sym typeface="Vidaloka"/>
            </a:endParaRPr>
          </a:p>
        </p:txBody>
      </p:sp>
      <p:pic>
        <p:nvPicPr>
          <p:cNvPr id="90" name="Google Shape;90;p17"/>
          <p:cNvPicPr preferRelativeResize="0"/>
          <p:nvPr/>
        </p:nvPicPr>
        <p:blipFill>
          <a:blip r:embed="rId3">
            <a:alphaModFix/>
          </a:blip>
          <a:stretch>
            <a:fillRect/>
          </a:stretch>
        </p:blipFill>
        <p:spPr>
          <a:xfrm>
            <a:off x="1989775" y="206775"/>
            <a:ext cx="5164444" cy="33481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8"/>
          <p:cNvSpPr txBox="1"/>
          <p:nvPr>
            <p:ph type="title"/>
          </p:nvPr>
        </p:nvSpPr>
        <p:spPr>
          <a:xfrm>
            <a:off x="311700" y="3903025"/>
            <a:ext cx="8520600" cy="1070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2000">
                <a:latin typeface="Vidaloka"/>
                <a:ea typeface="Vidaloka"/>
                <a:cs typeface="Vidaloka"/>
                <a:sym typeface="Vidaloka"/>
              </a:rPr>
              <a:t>During that trip, Tom’s niece, Amy, told him about the beautiful land of the Ossipee Mountains in Moultonborough, New Hampshire. Without ever seeing it, Tom bought the land and named it Lucknow.</a:t>
            </a:r>
            <a:endParaRPr sz="2000">
              <a:latin typeface="Vidaloka"/>
              <a:ea typeface="Vidaloka"/>
              <a:cs typeface="Vidaloka"/>
              <a:sym typeface="Vidaloka"/>
            </a:endParaRPr>
          </a:p>
        </p:txBody>
      </p:sp>
      <p:pic>
        <p:nvPicPr>
          <p:cNvPr id="96" name="Google Shape;96;p18"/>
          <p:cNvPicPr preferRelativeResize="0"/>
          <p:nvPr/>
        </p:nvPicPr>
        <p:blipFill rotWithShape="1">
          <a:blip r:embed="rId3">
            <a:alphaModFix/>
          </a:blip>
          <a:srcRect b="0" l="4136" r="3527" t="0"/>
          <a:stretch/>
        </p:blipFill>
        <p:spPr>
          <a:xfrm>
            <a:off x="703175" y="987800"/>
            <a:ext cx="3550826" cy="2089925"/>
          </a:xfrm>
          <a:prstGeom prst="rect">
            <a:avLst/>
          </a:prstGeom>
          <a:noFill/>
          <a:ln>
            <a:noFill/>
          </a:ln>
        </p:spPr>
      </p:pic>
      <p:pic>
        <p:nvPicPr>
          <p:cNvPr id="97" name="Google Shape;97;p18"/>
          <p:cNvPicPr preferRelativeResize="0"/>
          <p:nvPr/>
        </p:nvPicPr>
        <p:blipFill rotWithShape="1">
          <a:blip r:embed="rId4">
            <a:alphaModFix/>
          </a:blip>
          <a:srcRect b="0" l="4438" r="5705" t="0"/>
          <a:stretch/>
        </p:blipFill>
        <p:spPr>
          <a:xfrm>
            <a:off x="5200050" y="778650"/>
            <a:ext cx="3131774" cy="24091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9"/>
          <p:cNvSpPr txBox="1"/>
          <p:nvPr>
            <p:ph type="title"/>
          </p:nvPr>
        </p:nvSpPr>
        <p:spPr>
          <a:xfrm>
            <a:off x="311700" y="4414100"/>
            <a:ext cx="8520600" cy="559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2000">
                <a:latin typeface="Vidaloka"/>
                <a:ea typeface="Vidaloka"/>
                <a:cs typeface="Vidaloka"/>
                <a:sym typeface="Vidaloka"/>
              </a:rPr>
              <a:t>While traveling through Europe, Tom met a woman named Olive Dewey. </a:t>
            </a:r>
            <a:endParaRPr sz="2000">
              <a:latin typeface="Vidaloka"/>
              <a:ea typeface="Vidaloka"/>
              <a:cs typeface="Vidaloka"/>
              <a:sym typeface="Vidaloka"/>
            </a:endParaRPr>
          </a:p>
        </p:txBody>
      </p:sp>
      <p:pic>
        <p:nvPicPr>
          <p:cNvPr id="103" name="Google Shape;103;p19"/>
          <p:cNvPicPr preferRelativeResize="0"/>
          <p:nvPr/>
        </p:nvPicPr>
        <p:blipFill>
          <a:blip r:embed="rId3">
            <a:alphaModFix/>
          </a:blip>
          <a:stretch>
            <a:fillRect/>
          </a:stretch>
        </p:blipFill>
        <p:spPr>
          <a:xfrm>
            <a:off x="4859163" y="315500"/>
            <a:ext cx="2861925" cy="3690375"/>
          </a:xfrm>
          <a:prstGeom prst="rect">
            <a:avLst/>
          </a:prstGeom>
          <a:noFill/>
          <a:ln>
            <a:noFill/>
          </a:ln>
        </p:spPr>
      </p:pic>
      <p:pic>
        <p:nvPicPr>
          <p:cNvPr id="104" name="Google Shape;104;p19"/>
          <p:cNvPicPr preferRelativeResize="0"/>
          <p:nvPr/>
        </p:nvPicPr>
        <p:blipFill>
          <a:blip r:embed="rId4">
            <a:alphaModFix/>
          </a:blip>
          <a:stretch>
            <a:fillRect/>
          </a:stretch>
        </p:blipFill>
        <p:spPr>
          <a:xfrm>
            <a:off x="1544300" y="233950"/>
            <a:ext cx="1855377" cy="38534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20"/>
          <p:cNvSpPr txBox="1"/>
          <p:nvPr>
            <p:ph type="title"/>
          </p:nvPr>
        </p:nvSpPr>
        <p:spPr>
          <a:xfrm>
            <a:off x="311700" y="3356000"/>
            <a:ext cx="8520600" cy="19248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t/>
            </a:r>
            <a:endParaRPr sz="2000">
              <a:latin typeface="Vidaloka"/>
              <a:ea typeface="Vidaloka"/>
              <a:cs typeface="Vidaloka"/>
              <a:sym typeface="Vidaloka"/>
            </a:endParaRPr>
          </a:p>
          <a:p>
            <a:pPr indent="0" lvl="0" marL="0" rtl="0" algn="ctr">
              <a:spcBef>
                <a:spcPts val="0"/>
              </a:spcBef>
              <a:spcAft>
                <a:spcPts val="0"/>
              </a:spcAft>
              <a:buNone/>
            </a:pPr>
            <a:r>
              <a:t/>
            </a:r>
            <a:endParaRPr sz="2000">
              <a:latin typeface="Vidaloka"/>
              <a:ea typeface="Vidaloka"/>
              <a:cs typeface="Vidaloka"/>
              <a:sym typeface="Vidaloka"/>
            </a:endParaRPr>
          </a:p>
          <a:p>
            <a:pPr indent="0" lvl="0" marL="0" rtl="0" algn="ctr">
              <a:spcBef>
                <a:spcPts val="0"/>
              </a:spcBef>
              <a:spcAft>
                <a:spcPts val="0"/>
              </a:spcAft>
              <a:buClr>
                <a:schemeClr val="dk1"/>
              </a:buClr>
              <a:buSzPct val="55000"/>
              <a:buFont typeface="Arial"/>
              <a:buNone/>
            </a:pPr>
            <a:r>
              <a:rPr lang="en" sz="2000">
                <a:latin typeface="Vidaloka"/>
                <a:ea typeface="Vidaloka"/>
                <a:cs typeface="Vidaloka"/>
                <a:sym typeface="Vidaloka"/>
              </a:rPr>
              <a:t>Olive had grown up in Toulon, Illinois. After college, she had worked as a school teacher. Olive was smart and independent. She liked riding horses, doing crossword puzzles, playing cards, playing the organ, and learning different languages. Olive also liked driving her own car, which was not common for women at the time.</a:t>
            </a:r>
            <a:endParaRPr sz="2000">
              <a:latin typeface="Vidaloka"/>
              <a:ea typeface="Vidaloka"/>
              <a:cs typeface="Vidaloka"/>
              <a:sym typeface="Vidaloka"/>
            </a:endParaRPr>
          </a:p>
          <a:p>
            <a:pPr indent="0" lvl="0" marL="0" rtl="0" algn="l">
              <a:spcBef>
                <a:spcPts val="0"/>
              </a:spcBef>
              <a:spcAft>
                <a:spcPts val="0"/>
              </a:spcAft>
              <a:buNone/>
            </a:pPr>
            <a:r>
              <a:t/>
            </a:r>
            <a:endParaRPr/>
          </a:p>
        </p:txBody>
      </p:sp>
      <p:pic>
        <p:nvPicPr>
          <p:cNvPr id="110" name="Google Shape;110;p20"/>
          <p:cNvPicPr preferRelativeResize="0"/>
          <p:nvPr/>
        </p:nvPicPr>
        <p:blipFill>
          <a:blip r:embed="rId3">
            <a:alphaModFix/>
          </a:blip>
          <a:stretch>
            <a:fillRect/>
          </a:stretch>
        </p:blipFill>
        <p:spPr>
          <a:xfrm>
            <a:off x="870075" y="346400"/>
            <a:ext cx="3112025" cy="3009600"/>
          </a:xfrm>
          <a:prstGeom prst="rect">
            <a:avLst/>
          </a:prstGeom>
          <a:noFill/>
          <a:ln>
            <a:noFill/>
          </a:ln>
        </p:spPr>
      </p:pic>
      <p:pic>
        <p:nvPicPr>
          <p:cNvPr id="111" name="Google Shape;111;p20"/>
          <p:cNvPicPr preferRelativeResize="0"/>
          <p:nvPr/>
        </p:nvPicPr>
        <p:blipFill>
          <a:blip r:embed="rId4">
            <a:alphaModFix/>
          </a:blip>
          <a:stretch>
            <a:fillRect/>
          </a:stretch>
        </p:blipFill>
        <p:spPr>
          <a:xfrm>
            <a:off x="4428125" y="346400"/>
            <a:ext cx="4345999" cy="286387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21"/>
          <p:cNvSpPr txBox="1"/>
          <p:nvPr>
            <p:ph type="title"/>
          </p:nvPr>
        </p:nvSpPr>
        <p:spPr>
          <a:xfrm>
            <a:off x="311700" y="3979125"/>
            <a:ext cx="8520600" cy="10599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2000">
                <a:latin typeface="Vidaloka"/>
                <a:ea typeface="Vidaloka"/>
                <a:cs typeface="Vidaloka"/>
                <a:sym typeface="Vidaloka"/>
              </a:rPr>
              <a:t>Tom and Olive got married in 1913 and started building a mansion at Lucknow. When the home was finished in 1914, they moved in and lived there for 26 years.</a:t>
            </a:r>
            <a:endParaRPr sz="2000">
              <a:latin typeface="Vidaloka"/>
              <a:ea typeface="Vidaloka"/>
              <a:cs typeface="Vidaloka"/>
              <a:sym typeface="Vidaloka"/>
            </a:endParaRPr>
          </a:p>
        </p:txBody>
      </p:sp>
      <p:pic>
        <p:nvPicPr>
          <p:cNvPr id="117" name="Google Shape;117;p21"/>
          <p:cNvPicPr preferRelativeResize="0"/>
          <p:nvPr/>
        </p:nvPicPr>
        <p:blipFill>
          <a:blip r:embed="rId3">
            <a:alphaModFix/>
          </a:blip>
          <a:stretch>
            <a:fillRect/>
          </a:stretch>
        </p:blipFill>
        <p:spPr>
          <a:xfrm>
            <a:off x="4150275" y="875000"/>
            <a:ext cx="4471300" cy="2315500"/>
          </a:xfrm>
          <a:prstGeom prst="rect">
            <a:avLst/>
          </a:prstGeom>
          <a:noFill/>
          <a:ln>
            <a:noFill/>
          </a:ln>
        </p:spPr>
      </p:pic>
      <p:pic>
        <p:nvPicPr>
          <p:cNvPr id="118" name="Google Shape;118;p21"/>
          <p:cNvPicPr preferRelativeResize="0"/>
          <p:nvPr/>
        </p:nvPicPr>
        <p:blipFill>
          <a:blip r:embed="rId4">
            <a:alphaModFix/>
          </a:blip>
          <a:stretch>
            <a:fillRect/>
          </a:stretch>
        </p:blipFill>
        <p:spPr>
          <a:xfrm>
            <a:off x="717875" y="195588"/>
            <a:ext cx="2663886" cy="36743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Luxe">
  <a:themeElements>
    <a:clrScheme name="Luxe">
      <a:dk1>
        <a:srgbClr val="000000"/>
      </a:dk1>
      <a:lt1>
        <a:srgbClr val="FFFFFF"/>
      </a:lt1>
      <a:dk2>
        <a:srgbClr val="B7B7B7"/>
      </a:dk2>
      <a:lt2>
        <a:srgbClr val="CCA677"/>
      </a:lt2>
      <a:accent1>
        <a:srgbClr val="5D4037"/>
      </a:accent1>
      <a:accent2>
        <a:srgbClr val="455A64"/>
      </a:accent2>
      <a:accent3>
        <a:srgbClr val="57BB8A"/>
      </a:accent3>
      <a:accent4>
        <a:srgbClr val="78909C"/>
      </a:accent4>
      <a:accent5>
        <a:srgbClr val="607D8B"/>
      </a:accent5>
      <a:accent6>
        <a:srgbClr val="DCE755"/>
      </a:accent6>
      <a:hlink>
        <a:srgbClr val="607D8B"/>
      </a:hlink>
      <a:folHlink>
        <a:srgbClr val="607D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