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y="6858000" cx="12192000"/>
  <p:notesSz cx="6858000" cy="9144000"/>
  <p:embeddedFontLst>
    <p:embeddedFont>
      <p:font typeface="Abril Fatface"/>
      <p:regular r:id="rId17"/>
    </p:embeddedFont>
    <p:embeddedFont>
      <p:font typeface="Griffy"/>
      <p:regular r:id="rId18"/>
    </p:embeddedFont>
    <p:embeddedFont>
      <p:font typeface="Poppins"/>
      <p:regular r:id="rId19"/>
      <p:bold r:id="rId20"/>
      <p:italic r:id="rId21"/>
      <p:boldItalic r:id="rId22"/>
    </p:embeddedFont>
    <p:embeddedFont>
      <p:font typeface="Overpass Mono"/>
      <p:regular r:id="rId23"/>
      <p:bold r:id="rId24"/>
    </p:embeddedFont>
    <p:embeddedFont>
      <p:font typeface="Caveat Brush"/>
      <p:regular r:id="rId25"/>
    </p:embeddedFont>
    <p:embeddedFont>
      <p:font typeface="Homemade Apple"/>
      <p:regular r:id="rId2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Poppins-bold.fntdata"/><Relationship Id="rId22" Type="http://schemas.openxmlformats.org/officeDocument/2006/relationships/font" Target="fonts/Poppins-boldItalic.fntdata"/><Relationship Id="rId21" Type="http://schemas.openxmlformats.org/officeDocument/2006/relationships/font" Target="fonts/Poppins-italic.fntdata"/><Relationship Id="rId24" Type="http://schemas.openxmlformats.org/officeDocument/2006/relationships/font" Target="fonts/OverpassMono-bold.fntdata"/><Relationship Id="rId23" Type="http://schemas.openxmlformats.org/officeDocument/2006/relationships/font" Target="fonts/OverpassMono-regular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HomemadeApple-regular.fntdata"/><Relationship Id="rId25" Type="http://schemas.openxmlformats.org/officeDocument/2006/relationships/font" Target="fonts/CaveatBrush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font" Target="fonts/AbrilFatface-regular.fntdata"/><Relationship Id="rId16" Type="http://schemas.openxmlformats.org/officeDocument/2006/relationships/slide" Target="slides/slide11.xml"/><Relationship Id="rId19" Type="http://schemas.openxmlformats.org/officeDocument/2006/relationships/font" Target="fonts/Poppins-regular.fntdata"/><Relationship Id="rId18" Type="http://schemas.openxmlformats.org/officeDocument/2006/relationships/font" Target="fonts/Griffy-regular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0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ga073618e60_0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2" name="Google Shape;762;ga073618e60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0" name="Shape 8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1" name="Google Shape;871;g3629f6adcf2_0_8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2" name="Google Shape;872;g3629f6adcf2_0_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9" name="Shape 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" name="Google Shape;890;ga073618e60_0_1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1" name="Google Shape;891;ga073618e60_0_1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7" name="Shape 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" name="Google Shape;768;ga073618e60_0_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9" name="Google Shape;769;ga073618e60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5" name="Shape 7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6" name="Google Shape;776;ga073618e60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7" name="Google Shape;777;ga073618e60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9" name="Shape 7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0" name="Google Shape;790;g3629f6adcf2_0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1" name="Google Shape;791;g3629f6adcf2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0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g3629f6adcf2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2" name="Google Shape;802;g3629f6adcf2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1" name="Shape 8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2" name="Google Shape;822;g3629f6adcf2_0_1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3" name="Google Shape;823;g3629f6adcf2_0_1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8" name="Shape 8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" name="Google Shape;839;ga073618e60_0_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0" name="Google Shape;840;ga073618e60_0_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7" name="Shape 8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8" name="Google Shape;848;g3629f6adcf2_0_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9" name="Google Shape;849;g3629f6adcf2_0_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3" name="Shape 8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4" name="Google Shape;864;g3629f6adcf2_0_10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5" name="Google Shape;865;g3629f6adcf2_0_1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s://slidesmania.com/questions-powerpoint-google-slides/can-i-use-these-templates/" TargetMode="External"/><Relationship Id="rId3" Type="http://schemas.openxmlformats.org/officeDocument/2006/relationships/hyperlink" Target="https://www.facebook.com/SlidesManiaSM/" TargetMode="External"/><Relationship Id="rId4" Type="http://schemas.openxmlformats.org/officeDocument/2006/relationships/image" Target="../media/image6.png"/><Relationship Id="rId11" Type="http://schemas.openxmlformats.org/officeDocument/2006/relationships/image" Target="../media/image8.png"/><Relationship Id="rId10" Type="http://schemas.openxmlformats.org/officeDocument/2006/relationships/image" Target="../media/image5.png"/><Relationship Id="rId9" Type="http://schemas.openxmlformats.org/officeDocument/2006/relationships/hyperlink" Target="https://www.instagram.com/slidesmania/" TargetMode="External"/><Relationship Id="rId5" Type="http://schemas.openxmlformats.org/officeDocument/2006/relationships/hyperlink" Target="https://twitter.com/SlidesManiaSM/" TargetMode="External"/><Relationship Id="rId6" Type="http://schemas.openxmlformats.org/officeDocument/2006/relationships/image" Target="../media/image7.png"/><Relationship Id="rId7" Type="http://schemas.openxmlformats.org/officeDocument/2006/relationships/hyperlink" Target="https://www.pinterest.com/slidesmania/" TargetMode="External"/><Relationship Id="rId8" Type="http://schemas.openxmlformats.org/officeDocument/2006/relationships/image" Target="../media/image4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1 Title">
  <p:cSld name="CUSTOM"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oogle Shape;11;p2"/>
          <p:cNvGrpSpPr/>
          <p:nvPr/>
        </p:nvGrpSpPr>
        <p:grpSpPr>
          <a:xfrm>
            <a:off x="205118" y="175464"/>
            <a:ext cx="11777351" cy="6507072"/>
            <a:chOff x="179044" y="175487"/>
            <a:chExt cx="11777351" cy="6507072"/>
          </a:xfrm>
        </p:grpSpPr>
        <p:sp>
          <p:nvSpPr>
            <p:cNvPr id="12" name="Google Shape;12;p2"/>
            <p:cNvSpPr/>
            <p:nvPr/>
          </p:nvSpPr>
          <p:spPr>
            <a:xfrm>
              <a:off x="2134635" y="175487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 rot="5400000">
              <a:off x="183503" y="175487"/>
              <a:ext cx="540000" cy="5400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 rot="-5400000">
              <a:off x="11386010" y="6135423"/>
              <a:ext cx="540000" cy="5400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4281223" y="175487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6427811" y="175487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8574399" y="175487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10720987" y="175487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2760832" y="6414659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4907420" y="6414659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7054008" y="6414659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9200596" y="6414659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614244" y="6414658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24;p2"/>
            <p:cNvSpPr/>
            <p:nvPr/>
          </p:nvSpPr>
          <p:spPr>
            <a:xfrm flipH="1" rot="5400000">
              <a:off x="11374545" y="2016209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Google Shape;25;p2"/>
            <p:cNvSpPr/>
            <p:nvPr/>
          </p:nvSpPr>
          <p:spPr>
            <a:xfrm flipH="1" rot="5400000">
              <a:off x="11374545" y="4073277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26;p2"/>
            <p:cNvSpPr/>
            <p:nvPr/>
          </p:nvSpPr>
          <p:spPr>
            <a:xfrm flipH="1" rot="5400000">
              <a:off x="-134906" y="2464171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27;p2"/>
            <p:cNvSpPr/>
            <p:nvPr/>
          </p:nvSpPr>
          <p:spPr>
            <a:xfrm flipH="1" rot="5400000">
              <a:off x="-134906" y="4521241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8" name="Google Shape;28;p2"/>
          <p:cNvGrpSpPr/>
          <p:nvPr/>
        </p:nvGrpSpPr>
        <p:grpSpPr>
          <a:xfrm>
            <a:off x="205118" y="175464"/>
            <a:ext cx="11781763" cy="6507072"/>
            <a:chOff x="179044" y="175487"/>
            <a:chExt cx="11781763" cy="6507072"/>
          </a:xfrm>
        </p:grpSpPr>
        <p:sp>
          <p:nvSpPr>
            <p:cNvPr id="29" name="Google Shape;29;p2"/>
            <p:cNvSpPr/>
            <p:nvPr/>
          </p:nvSpPr>
          <p:spPr>
            <a:xfrm>
              <a:off x="1061341" y="175487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3207929" y="175487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5354517" y="175487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7501105" y="175487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9647693" y="175487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1687538" y="6414659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3834126" y="6414659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5980714" y="6414659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8127302" y="6414659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10273890" y="6414659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" name="Google Shape;39;p2"/>
            <p:cNvSpPr/>
            <p:nvPr/>
          </p:nvSpPr>
          <p:spPr>
            <a:xfrm flipH="1" rot="5400000">
              <a:off x="11378958" y="979091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" name="Google Shape;40;p2"/>
            <p:cNvSpPr/>
            <p:nvPr/>
          </p:nvSpPr>
          <p:spPr>
            <a:xfrm flipH="1" rot="5400000">
              <a:off x="11378958" y="3036159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" name="Google Shape;41;p2"/>
            <p:cNvSpPr/>
            <p:nvPr/>
          </p:nvSpPr>
          <p:spPr>
            <a:xfrm flipH="1" rot="5400000">
              <a:off x="11374545" y="5195325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" name="Google Shape;42;p2"/>
            <p:cNvSpPr/>
            <p:nvPr/>
          </p:nvSpPr>
          <p:spPr>
            <a:xfrm flipH="1" rot="5400000">
              <a:off x="-130494" y="1427054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" name="Google Shape;43;p2"/>
            <p:cNvSpPr/>
            <p:nvPr/>
          </p:nvSpPr>
          <p:spPr>
            <a:xfrm flipH="1" rot="5400000">
              <a:off x="-130494" y="3484123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" name="Google Shape;44;p2"/>
            <p:cNvSpPr/>
            <p:nvPr/>
          </p:nvSpPr>
          <p:spPr>
            <a:xfrm flipH="1" rot="5400000">
              <a:off x="-134906" y="5643289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" name="Google Shape;45;p2"/>
          <p:cNvSpPr txBox="1"/>
          <p:nvPr>
            <p:ph type="title"/>
          </p:nvPr>
        </p:nvSpPr>
        <p:spPr>
          <a:xfrm>
            <a:off x="5866475" y="3569175"/>
            <a:ext cx="5105400" cy="22443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9pPr>
          </a:lstStyle>
          <a:p/>
        </p:txBody>
      </p:sp>
      <p:sp>
        <p:nvSpPr>
          <p:cNvPr id="46" name="Google Shape;46;p2"/>
          <p:cNvSpPr txBox="1"/>
          <p:nvPr>
            <p:ph idx="1" type="subTitle"/>
          </p:nvPr>
        </p:nvSpPr>
        <p:spPr>
          <a:xfrm>
            <a:off x="873350" y="844750"/>
            <a:ext cx="3396900" cy="1801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lnSpc>
                <a:spcPct val="170000"/>
              </a:lnSpc>
              <a:spcBef>
                <a:spcPts val="210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lnSpc>
                <a:spcPct val="170000"/>
              </a:lnSpc>
              <a:spcBef>
                <a:spcPts val="210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lnSpc>
                <a:spcPct val="170000"/>
              </a:lnSpc>
              <a:spcBef>
                <a:spcPts val="210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lnSpc>
                <a:spcPct val="170000"/>
              </a:lnSpc>
              <a:spcBef>
                <a:spcPts val="210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lnSpc>
                <a:spcPct val="170000"/>
              </a:lnSpc>
              <a:spcBef>
                <a:spcPts val="210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lnSpc>
                <a:spcPct val="170000"/>
              </a:lnSpc>
              <a:spcBef>
                <a:spcPts val="210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lnSpc>
                <a:spcPct val="170000"/>
              </a:lnSpc>
              <a:spcBef>
                <a:spcPts val="210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lnSpc>
                <a:spcPct val="170000"/>
              </a:lnSpc>
              <a:spcBef>
                <a:spcPts val="2100"/>
              </a:spcBef>
              <a:spcAft>
                <a:spcPts val="2100"/>
              </a:spcAft>
              <a:buSzPts val="2000"/>
              <a:buNone/>
              <a:defRPr/>
            </a:lvl9pPr>
          </a:lstStyle>
          <a:p/>
        </p:txBody>
      </p:sp>
      <p:grpSp>
        <p:nvGrpSpPr>
          <p:cNvPr id="47" name="Google Shape;47;p2"/>
          <p:cNvGrpSpPr/>
          <p:nvPr/>
        </p:nvGrpSpPr>
        <p:grpSpPr>
          <a:xfrm>
            <a:off x="949554" y="1246909"/>
            <a:ext cx="3320700" cy="1551373"/>
            <a:chOff x="949554" y="1246909"/>
            <a:chExt cx="3320700" cy="1551373"/>
          </a:xfrm>
        </p:grpSpPr>
        <p:cxnSp>
          <p:nvCxnSpPr>
            <p:cNvPr id="48" name="Google Shape;48;p2"/>
            <p:cNvCxnSpPr/>
            <p:nvPr/>
          </p:nvCxnSpPr>
          <p:spPr>
            <a:xfrm>
              <a:off x="949554" y="1246909"/>
              <a:ext cx="3320700" cy="0"/>
            </a:xfrm>
            <a:prstGeom prst="straightConnector1">
              <a:avLst/>
            </a:prstGeom>
            <a:noFill/>
            <a:ln cap="flat" cmpd="sng" w="19050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49" name="Google Shape;49;p2"/>
            <p:cNvCxnSpPr/>
            <p:nvPr/>
          </p:nvCxnSpPr>
          <p:spPr>
            <a:xfrm>
              <a:off x="949554" y="1764033"/>
              <a:ext cx="3320700" cy="0"/>
            </a:xfrm>
            <a:prstGeom prst="straightConnector1">
              <a:avLst/>
            </a:prstGeom>
            <a:noFill/>
            <a:ln cap="flat" cmpd="sng" w="19050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50" name="Google Shape;50;p2"/>
            <p:cNvCxnSpPr/>
            <p:nvPr/>
          </p:nvCxnSpPr>
          <p:spPr>
            <a:xfrm>
              <a:off x="949554" y="2281158"/>
              <a:ext cx="3320700" cy="0"/>
            </a:xfrm>
            <a:prstGeom prst="straightConnector1">
              <a:avLst/>
            </a:prstGeom>
            <a:noFill/>
            <a:ln cap="flat" cmpd="sng" w="19050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51" name="Google Shape;51;p2"/>
            <p:cNvCxnSpPr/>
            <p:nvPr/>
          </p:nvCxnSpPr>
          <p:spPr>
            <a:xfrm>
              <a:off x="949554" y="2798282"/>
              <a:ext cx="3320700" cy="0"/>
            </a:xfrm>
            <a:prstGeom prst="straightConnector1">
              <a:avLst/>
            </a:prstGeom>
            <a:noFill/>
            <a:ln cap="flat" cmpd="sng" w="19050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pic>
        <p:nvPicPr>
          <p:cNvPr descr="Imagen que contiene electrónica&#10;&#10;Descripción generada automáticamente" id="52" name="Google Shape;52;p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9487357" y="844753"/>
            <a:ext cx="1443721" cy="1674967"/>
          </a:xfrm>
          <a:prstGeom prst="rect">
            <a:avLst/>
          </a:prstGeom>
          <a:noFill/>
          <a:ln>
            <a:noFill/>
          </a:ln>
        </p:spPr>
      </p:pic>
      <p:pic>
        <p:nvPicPr>
          <p:cNvPr id="53" name="Google Shape;53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629742" y="1686237"/>
            <a:ext cx="1371418" cy="1371418"/>
          </a:xfrm>
          <a:prstGeom prst="rect">
            <a:avLst/>
          </a:prstGeom>
          <a:noFill/>
          <a:ln>
            <a:noFill/>
          </a:ln>
        </p:spPr>
      </p:pic>
      <p:pic>
        <p:nvPicPr>
          <p:cNvPr id="54" name="Google Shape;54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491851" y="982039"/>
            <a:ext cx="2807471" cy="329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482303" y="1232255"/>
            <a:ext cx="2807471" cy="329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511339" y="1487418"/>
            <a:ext cx="2807471" cy="329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543789" y="1760313"/>
            <a:ext cx="2807471" cy="32921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8" name="Google Shape;58;p2"/>
          <p:cNvGrpSpPr/>
          <p:nvPr/>
        </p:nvGrpSpPr>
        <p:grpSpPr>
          <a:xfrm>
            <a:off x="5983472" y="4338280"/>
            <a:ext cx="5023800" cy="1475173"/>
            <a:chOff x="5983472" y="4338280"/>
            <a:chExt cx="5023800" cy="1475173"/>
          </a:xfrm>
        </p:grpSpPr>
        <p:cxnSp>
          <p:nvCxnSpPr>
            <p:cNvPr id="59" name="Google Shape;59;p2"/>
            <p:cNvCxnSpPr/>
            <p:nvPr/>
          </p:nvCxnSpPr>
          <p:spPr>
            <a:xfrm>
              <a:off x="5983472" y="5075867"/>
              <a:ext cx="5023800" cy="0"/>
            </a:xfrm>
            <a:prstGeom prst="straightConnector1">
              <a:avLst/>
            </a:prstGeom>
            <a:noFill/>
            <a:ln cap="flat" cmpd="sng" w="19050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60" name="Google Shape;60;p2"/>
            <p:cNvCxnSpPr/>
            <p:nvPr/>
          </p:nvCxnSpPr>
          <p:spPr>
            <a:xfrm>
              <a:off x="5983472" y="5813453"/>
              <a:ext cx="5023800" cy="0"/>
            </a:xfrm>
            <a:prstGeom prst="straightConnector1">
              <a:avLst/>
            </a:prstGeom>
            <a:noFill/>
            <a:ln cap="flat" cmpd="sng" w="19050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61" name="Google Shape;61;p2"/>
            <p:cNvCxnSpPr/>
            <p:nvPr/>
          </p:nvCxnSpPr>
          <p:spPr>
            <a:xfrm>
              <a:off x="5983472" y="4338280"/>
              <a:ext cx="5023800" cy="0"/>
            </a:xfrm>
            <a:prstGeom prst="straightConnector1">
              <a:avLst/>
            </a:prstGeom>
            <a:noFill/>
            <a:ln cap="flat" cmpd="sng" w="19050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8 Three columns">
  <p:cSld name="CUSTOM_8">
    <p:bg>
      <p:bgPr>
        <a:solidFill>
          <a:schemeClr val="lt2"/>
        </a:solidFill>
      </p:bgPr>
    </p:bg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11"/>
          <p:cNvSpPr/>
          <p:nvPr/>
        </p:nvSpPr>
        <p:spPr>
          <a:xfrm flipH="1">
            <a:off x="1874100" y="-57237"/>
            <a:ext cx="10317900" cy="69768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142875" rotWithShape="0" dir="16200000" dist="38100">
              <a:srgbClr val="000000">
                <a:alpha val="2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8" name="Google Shape;348;p11"/>
          <p:cNvSpPr/>
          <p:nvPr/>
        </p:nvSpPr>
        <p:spPr>
          <a:xfrm>
            <a:off x="0" y="-57237"/>
            <a:ext cx="10317900" cy="69768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142875" rotWithShape="0" dir="16200000" dist="38100">
              <a:srgbClr val="000000">
                <a:alpha val="2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9" name="Google Shape;349;p11"/>
          <p:cNvSpPr/>
          <p:nvPr/>
        </p:nvSpPr>
        <p:spPr>
          <a:xfrm>
            <a:off x="0" y="2812026"/>
            <a:ext cx="12192000" cy="4046100"/>
          </a:xfrm>
          <a:prstGeom prst="triangle">
            <a:avLst>
              <a:gd fmla="val 50000" name="adj"/>
            </a:avLst>
          </a:prstGeom>
          <a:solidFill>
            <a:schemeClr val="lt1"/>
          </a:solidFill>
          <a:ln>
            <a:noFill/>
          </a:ln>
          <a:effectLst>
            <a:outerShdw blurRad="142875" rotWithShape="0" dir="16200000" dist="38100">
              <a:srgbClr val="000000">
                <a:alpha val="2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50" name="Google Shape;350;p11"/>
          <p:cNvGrpSpPr/>
          <p:nvPr/>
        </p:nvGrpSpPr>
        <p:grpSpPr>
          <a:xfrm>
            <a:off x="179231" y="332171"/>
            <a:ext cx="11807282" cy="6350387"/>
            <a:chOff x="179231" y="332171"/>
            <a:chExt cx="11807282" cy="6350387"/>
          </a:xfrm>
        </p:grpSpPr>
        <p:sp>
          <p:nvSpPr>
            <p:cNvPr id="351" name="Google Shape;351;p11"/>
            <p:cNvSpPr/>
            <p:nvPr/>
          </p:nvSpPr>
          <p:spPr>
            <a:xfrm flipH="1" rot="5400000">
              <a:off x="11404663" y="646121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2" name="Google Shape;352;p11"/>
            <p:cNvSpPr/>
            <p:nvPr/>
          </p:nvSpPr>
          <p:spPr>
            <a:xfrm flipH="1" rot="5400000">
              <a:off x="11404663" y="2703191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3" name="Google Shape;353;p11"/>
            <p:cNvSpPr/>
            <p:nvPr/>
          </p:nvSpPr>
          <p:spPr>
            <a:xfrm flipH="1" rot="5400000">
              <a:off x="11400252" y="4862357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4" name="Google Shape;354;p11"/>
            <p:cNvSpPr/>
            <p:nvPr/>
          </p:nvSpPr>
          <p:spPr>
            <a:xfrm flipH="1" rot="5400000">
              <a:off x="-130306" y="1884429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5" name="Google Shape;355;p11"/>
            <p:cNvSpPr/>
            <p:nvPr/>
          </p:nvSpPr>
          <p:spPr>
            <a:xfrm flipH="1" rot="5400000">
              <a:off x="-130306" y="3941498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6" name="Google Shape;356;p11"/>
            <p:cNvSpPr/>
            <p:nvPr/>
          </p:nvSpPr>
          <p:spPr>
            <a:xfrm flipH="1" rot="5400000">
              <a:off x="-134719" y="6100663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7" name="Google Shape;357;p11"/>
            <p:cNvSpPr/>
            <p:nvPr/>
          </p:nvSpPr>
          <p:spPr>
            <a:xfrm>
              <a:off x="1683313" y="6414659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8" name="Google Shape;358;p11"/>
            <p:cNvSpPr/>
            <p:nvPr/>
          </p:nvSpPr>
          <p:spPr>
            <a:xfrm>
              <a:off x="3829901" y="6414659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9" name="Google Shape;359;p11"/>
            <p:cNvSpPr/>
            <p:nvPr/>
          </p:nvSpPr>
          <p:spPr>
            <a:xfrm>
              <a:off x="5976489" y="6414659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0" name="Google Shape;360;p11"/>
            <p:cNvSpPr/>
            <p:nvPr/>
          </p:nvSpPr>
          <p:spPr>
            <a:xfrm>
              <a:off x="8123077" y="6414659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1" name="Google Shape;361;p11"/>
            <p:cNvSpPr/>
            <p:nvPr/>
          </p:nvSpPr>
          <p:spPr>
            <a:xfrm>
              <a:off x="10273890" y="6414659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62" name="Google Shape;362;p11"/>
          <p:cNvGrpSpPr/>
          <p:nvPr/>
        </p:nvGrpSpPr>
        <p:grpSpPr>
          <a:xfrm>
            <a:off x="179233" y="581616"/>
            <a:ext cx="11802869" cy="6100943"/>
            <a:chOff x="179233" y="581616"/>
            <a:chExt cx="11802869" cy="6100943"/>
          </a:xfrm>
        </p:grpSpPr>
        <p:sp>
          <p:nvSpPr>
            <p:cNvPr id="363" name="Google Shape;363;p11"/>
            <p:cNvSpPr/>
            <p:nvPr/>
          </p:nvSpPr>
          <p:spPr>
            <a:xfrm flipH="1" rot="5400000">
              <a:off x="11400252" y="1683239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4" name="Google Shape;364;p11"/>
            <p:cNvSpPr/>
            <p:nvPr/>
          </p:nvSpPr>
          <p:spPr>
            <a:xfrm flipH="1" rot="5400000">
              <a:off x="11400252" y="3740309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5" name="Google Shape;365;p11"/>
            <p:cNvSpPr/>
            <p:nvPr/>
          </p:nvSpPr>
          <p:spPr>
            <a:xfrm flipH="1" rot="5400000">
              <a:off x="11400252" y="5957800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6" name="Google Shape;366;p11"/>
            <p:cNvSpPr/>
            <p:nvPr/>
          </p:nvSpPr>
          <p:spPr>
            <a:xfrm flipH="1" rot="5400000">
              <a:off x="-130494" y="2921546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7" name="Google Shape;367;p11"/>
            <p:cNvSpPr/>
            <p:nvPr/>
          </p:nvSpPr>
          <p:spPr>
            <a:xfrm flipH="1" rot="5400000">
              <a:off x="-130494" y="4978616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8" name="Google Shape;368;p11"/>
            <p:cNvSpPr/>
            <p:nvPr/>
          </p:nvSpPr>
          <p:spPr>
            <a:xfrm>
              <a:off x="2760832" y="6414659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9" name="Google Shape;369;p11"/>
            <p:cNvSpPr/>
            <p:nvPr/>
          </p:nvSpPr>
          <p:spPr>
            <a:xfrm>
              <a:off x="4907420" y="6414659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0" name="Google Shape;370;p11"/>
            <p:cNvSpPr/>
            <p:nvPr/>
          </p:nvSpPr>
          <p:spPr>
            <a:xfrm>
              <a:off x="7054008" y="6414659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1" name="Google Shape;371;p11"/>
            <p:cNvSpPr/>
            <p:nvPr/>
          </p:nvSpPr>
          <p:spPr>
            <a:xfrm>
              <a:off x="9200596" y="6414659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2" name="Google Shape;372;p11"/>
            <p:cNvSpPr/>
            <p:nvPr/>
          </p:nvSpPr>
          <p:spPr>
            <a:xfrm>
              <a:off x="614244" y="6414658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3" name="Google Shape;373;p11"/>
            <p:cNvSpPr/>
            <p:nvPr/>
          </p:nvSpPr>
          <p:spPr>
            <a:xfrm flipH="1" rot="5400000">
              <a:off x="-134717" y="895566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74" name="Google Shape;374;p11"/>
          <p:cNvSpPr/>
          <p:nvPr/>
        </p:nvSpPr>
        <p:spPr>
          <a:xfrm rot="5400000">
            <a:off x="1531700" y="-1933975"/>
            <a:ext cx="7557000" cy="10821600"/>
          </a:xfrm>
          <a:prstGeom prst="rect">
            <a:avLst/>
          </a:prstGeom>
          <a:gradFill>
            <a:gsLst>
              <a:gs pos="0">
                <a:schemeClr val="lt1"/>
              </a:gs>
              <a:gs pos="33000">
                <a:schemeClr val="accent3"/>
              </a:gs>
              <a:gs pos="33000">
                <a:schemeClr val="lt1"/>
              </a:gs>
              <a:gs pos="68000">
                <a:schemeClr val="accent3"/>
              </a:gs>
              <a:gs pos="68000">
                <a:schemeClr val="lt1"/>
              </a:gs>
              <a:gs pos="100000">
                <a:schemeClr val="lt1"/>
              </a:gs>
            </a:gsLst>
            <a:lin ang="0" scaled="0"/>
          </a:gradFill>
          <a:ln>
            <a:noFill/>
          </a:ln>
          <a:effectLst>
            <a:outerShdw blurRad="128588" rotWithShape="0" algn="bl">
              <a:srgbClr val="1C0935">
                <a:alpha val="6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5" name="Google Shape;375;p11"/>
          <p:cNvSpPr txBox="1"/>
          <p:nvPr>
            <p:ph idx="1" type="subTitle"/>
          </p:nvPr>
        </p:nvSpPr>
        <p:spPr>
          <a:xfrm>
            <a:off x="760358" y="1647881"/>
            <a:ext cx="8877000" cy="60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b="1" sz="1800"/>
            </a:lvl1pPr>
            <a:lvl2pPr lvl="1" rtl="0">
              <a:spcBef>
                <a:spcPts val="2100"/>
              </a:spcBef>
              <a:spcAft>
                <a:spcPts val="0"/>
              </a:spcAft>
              <a:buSzPts val="1800"/>
              <a:buNone/>
              <a:defRPr b="1" sz="1800"/>
            </a:lvl2pPr>
            <a:lvl3pPr lvl="2" rtl="0">
              <a:spcBef>
                <a:spcPts val="2100"/>
              </a:spcBef>
              <a:spcAft>
                <a:spcPts val="0"/>
              </a:spcAft>
              <a:buSzPts val="1800"/>
              <a:buNone/>
              <a:defRPr b="1" sz="1800"/>
            </a:lvl3pPr>
            <a:lvl4pPr lvl="3" rtl="0">
              <a:spcBef>
                <a:spcPts val="2100"/>
              </a:spcBef>
              <a:spcAft>
                <a:spcPts val="0"/>
              </a:spcAft>
              <a:buSzPts val="1800"/>
              <a:buNone/>
              <a:defRPr b="1" sz="1800"/>
            </a:lvl4pPr>
            <a:lvl5pPr lvl="4" rtl="0">
              <a:spcBef>
                <a:spcPts val="2100"/>
              </a:spcBef>
              <a:spcAft>
                <a:spcPts val="0"/>
              </a:spcAft>
              <a:buSzPts val="1800"/>
              <a:buNone/>
              <a:defRPr b="1" sz="1800"/>
            </a:lvl5pPr>
            <a:lvl6pPr lvl="5" rtl="0">
              <a:spcBef>
                <a:spcPts val="2100"/>
              </a:spcBef>
              <a:spcAft>
                <a:spcPts val="0"/>
              </a:spcAft>
              <a:buSzPts val="1800"/>
              <a:buNone/>
              <a:defRPr b="1" sz="1800"/>
            </a:lvl6pPr>
            <a:lvl7pPr lvl="6" rtl="0">
              <a:spcBef>
                <a:spcPts val="2100"/>
              </a:spcBef>
              <a:spcAft>
                <a:spcPts val="0"/>
              </a:spcAft>
              <a:buSzPts val="1800"/>
              <a:buNone/>
              <a:defRPr b="1" sz="1800"/>
            </a:lvl7pPr>
            <a:lvl8pPr lvl="7" rtl="0">
              <a:spcBef>
                <a:spcPts val="2100"/>
              </a:spcBef>
              <a:spcAft>
                <a:spcPts val="0"/>
              </a:spcAft>
              <a:buSzPts val="1800"/>
              <a:buNone/>
              <a:defRPr b="1" sz="1800"/>
            </a:lvl8pPr>
            <a:lvl9pPr lvl="8" rtl="0">
              <a:spcBef>
                <a:spcPts val="2100"/>
              </a:spcBef>
              <a:spcAft>
                <a:spcPts val="2100"/>
              </a:spcAft>
              <a:buSzPts val="1800"/>
              <a:buNone/>
              <a:defRPr b="1" sz="1800"/>
            </a:lvl9pPr>
          </a:lstStyle>
          <a:p/>
        </p:txBody>
      </p:sp>
      <p:sp>
        <p:nvSpPr>
          <p:cNvPr id="376" name="Google Shape;376;p11"/>
          <p:cNvSpPr txBox="1"/>
          <p:nvPr>
            <p:ph idx="2" type="subTitle"/>
          </p:nvPr>
        </p:nvSpPr>
        <p:spPr>
          <a:xfrm>
            <a:off x="760358" y="3252772"/>
            <a:ext cx="8877000" cy="60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b="1" sz="1800"/>
            </a:lvl1pPr>
            <a:lvl2pPr lvl="1" rtl="0">
              <a:spcBef>
                <a:spcPts val="2100"/>
              </a:spcBef>
              <a:spcAft>
                <a:spcPts val="0"/>
              </a:spcAft>
              <a:buSzPts val="1800"/>
              <a:buNone/>
              <a:defRPr b="1" sz="1800"/>
            </a:lvl2pPr>
            <a:lvl3pPr lvl="2" rtl="0">
              <a:spcBef>
                <a:spcPts val="2100"/>
              </a:spcBef>
              <a:spcAft>
                <a:spcPts val="0"/>
              </a:spcAft>
              <a:buSzPts val="1800"/>
              <a:buNone/>
              <a:defRPr b="1" sz="1800"/>
            </a:lvl3pPr>
            <a:lvl4pPr lvl="3" rtl="0">
              <a:spcBef>
                <a:spcPts val="2100"/>
              </a:spcBef>
              <a:spcAft>
                <a:spcPts val="0"/>
              </a:spcAft>
              <a:buSzPts val="1800"/>
              <a:buNone/>
              <a:defRPr b="1" sz="1800"/>
            </a:lvl4pPr>
            <a:lvl5pPr lvl="4" rtl="0">
              <a:spcBef>
                <a:spcPts val="2100"/>
              </a:spcBef>
              <a:spcAft>
                <a:spcPts val="0"/>
              </a:spcAft>
              <a:buSzPts val="1800"/>
              <a:buNone/>
              <a:defRPr b="1" sz="1800"/>
            </a:lvl5pPr>
            <a:lvl6pPr lvl="5" rtl="0">
              <a:spcBef>
                <a:spcPts val="2100"/>
              </a:spcBef>
              <a:spcAft>
                <a:spcPts val="0"/>
              </a:spcAft>
              <a:buSzPts val="1800"/>
              <a:buNone/>
              <a:defRPr b="1" sz="1800"/>
            </a:lvl6pPr>
            <a:lvl7pPr lvl="6" rtl="0">
              <a:spcBef>
                <a:spcPts val="2100"/>
              </a:spcBef>
              <a:spcAft>
                <a:spcPts val="0"/>
              </a:spcAft>
              <a:buSzPts val="1800"/>
              <a:buNone/>
              <a:defRPr b="1" sz="1800"/>
            </a:lvl7pPr>
            <a:lvl8pPr lvl="7" rtl="0">
              <a:spcBef>
                <a:spcPts val="2100"/>
              </a:spcBef>
              <a:spcAft>
                <a:spcPts val="0"/>
              </a:spcAft>
              <a:buSzPts val="1800"/>
              <a:buNone/>
              <a:defRPr b="1" sz="1800"/>
            </a:lvl8pPr>
            <a:lvl9pPr lvl="8" rtl="0">
              <a:spcBef>
                <a:spcPts val="2100"/>
              </a:spcBef>
              <a:spcAft>
                <a:spcPts val="2100"/>
              </a:spcAft>
              <a:buSzPts val="1800"/>
              <a:buNone/>
              <a:defRPr b="1" sz="1800"/>
            </a:lvl9pPr>
          </a:lstStyle>
          <a:p/>
        </p:txBody>
      </p:sp>
      <p:sp>
        <p:nvSpPr>
          <p:cNvPr id="377" name="Google Shape;377;p11"/>
          <p:cNvSpPr txBox="1"/>
          <p:nvPr>
            <p:ph idx="3" type="subTitle"/>
          </p:nvPr>
        </p:nvSpPr>
        <p:spPr>
          <a:xfrm>
            <a:off x="760358" y="4857663"/>
            <a:ext cx="8877000" cy="60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b="1" sz="1800"/>
            </a:lvl1pPr>
            <a:lvl2pPr lvl="1" rtl="0">
              <a:spcBef>
                <a:spcPts val="2100"/>
              </a:spcBef>
              <a:spcAft>
                <a:spcPts val="0"/>
              </a:spcAft>
              <a:buSzPts val="1800"/>
              <a:buNone/>
              <a:defRPr b="1" sz="1800"/>
            </a:lvl2pPr>
            <a:lvl3pPr lvl="2" rtl="0">
              <a:spcBef>
                <a:spcPts val="2100"/>
              </a:spcBef>
              <a:spcAft>
                <a:spcPts val="0"/>
              </a:spcAft>
              <a:buSzPts val="1800"/>
              <a:buNone/>
              <a:defRPr b="1" sz="1800"/>
            </a:lvl3pPr>
            <a:lvl4pPr lvl="3" rtl="0">
              <a:spcBef>
                <a:spcPts val="2100"/>
              </a:spcBef>
              <a:spcAft>
                <a:spcPts val="0"/>
              </a:spcAft>
              <a:buSzPts val="1800"/>
              <a:buNone/>
              <a:defRPr b="1" sz="1800"/>
            </a:lvl4pPr>
            <a:lvl5pPr lvl="4" rtl="0">
              <a:spcBef>
                <a:spcPts val="2100"/>
              </a:spcBef>
              <a:spcAft>
                <a:spcPts val="0"/>
              </a:spcAft>
              <a:buSzPts val="1800"/>
              <a:buNone/>
              <a:defRPr b="1" sz="1800"/>
            </a:lvl5pPr>
            <a:lvl6pPr lvl="5" rtl="0">
              <a:spcBef>
                <a:spcPts val="2100"/>
              </a:spcBef>
              <a:spcAft>
                <a:spcPts val="0"/>
              </a:spcAft>
              <a:buSzPts val="1800"/>
              <a:buNone/>
              <a:defRPr b="1" sz="1800"/>
            </a:lvl6pPr>
            <a:lvl7pPr lvl="6" rtl="0">
              <a:spcBef>
                <a:spcPts val="2100"/>
              </a:spcBef>
              <a:spcAft>
                <a:spcPts val="0"/>
              </a:spcAft>
              <a:buSzPts val="1800"/>
              <a:buNone/>
              <a:defRPr b="1" sz="1800"/>
            </a:lvl7pPr>
            <a:lvl8pPr lvl="7" rtl="0">
              <a:spcBef>
                <a:spcPts val="2100"/>
              </a:spcBef>
              <a:spcAft>
                <a:spcPts val="0"/>
              </a:spcAft>
              <a:buSzPts val="1800"/>
              <a:buNone/>
              <a:defRPr b="1" sz="1800"/>
            </a:lvl8pPr>
            <a:lvl9pPr lvl="8" rtl="0">
              <a:spcBef>
                <a:spcPts val="2100"/>
              </a:spcBef>
              <a:spcAft>
                <a:spcPts val="2100"/>
              </a:spcAft>
              <a:buSzPts val="1800"/>
              <a:buNone/>
              <a:defRPr b="1" sz="1800"/>
            </a:lvl9pPr>
          </a:lstStyle>
          <a:p/>
        </p:txBody>
      </p:sp>
      <p:sp>
        <p:nvSpPr>
          <p:cNvPr id="378" name="Google Shape;378;p11"/>
          <p:cNvSpPr txBox="1"/>
          <p:nvPr>
            <p:ph type="title"/>
          </p:nvPr>
        </p:nvSpPr>
        <p:spPr>
          <a:xfrm>
            <a:off x="760350" y="511275"/>
            <a:ext cx="88770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/>
        </p:txBody>
      </p:sp>
      <p:sp>
        <p:nvSpPr>
          <p:cNvPr id="379" name="Google Shape;379;p11"/>
          <p:cNvSpPr txBox="1"/>
          <p:nvPr>
            <p:ph idx="4" type="body"/>
          </p:nvPr>
        </p:nvSpPr>
        <p:spPr>
          <a:xfrm>
            <a:off x="760350" y="2085831"/>
            <a:ext cx="8877000" cy="925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17500" lvl="1" marL="914400">
              <a:spcBef>
                <a:spcPts val="2100"/>
              </a:spcBef>
              <a:spcAft>
                <a:spcPts val="0"/>
              </a:spcAft>
              <a:buSzPts val="1400"/>
              <a:buChar char="○"/>
              <a:defRPr sz="1400"/>
            </a:lvl2pPr>
            <a:lvl3pPr indent="-317500" lvl="2" marL="1371600">
              <a:spcBef>
                <a:spcPts val="2100"/>
              </a:spcBef>
              <a:spcAft>
                <a:spcPts val="0"/>
              </a:spcAft>
              <a:buSzPts val="1400"/>
              <a:buChar char="■"/>
              <a:defRPr sz="1400"/>
            </a:lvl3pPr>
            <a:lvl4pPr indent="-317500" lvl="3" marL="1828800">
              <a:spcBef>
                <a:spcPts val="2100"/>
              </a:spcBef>
              <a:spcAft>
                <a:spcPts val="0"/>
              </a:spcAft>
              <a:buSzPts val="1400"/>
              <a:buChar char="●"/>
              <a:defRPr sz="1400"/>
            </a:lvl4pPr>
            <a:lvl5pPr indent="-317500" lvl="4" marL="2286000">
              <a:spcBef>
                <a:spcPts val="2100"/>
              </a:spcBef>
              <a:spcAft>
                <a:spcPts val="0"/>
              </a:spcAft>
              <a:buSzPts val="1400"/>
              <a:buChar char="○"/>
              <a:defRPr sz="1400"/>
            </a:lvl5pPr>
            <a:lvl6pPr indent="-317500" lvl="5" marL="2743200">
              <a:spcBef>
                <a:spcPts val="2100"/>
              </a:spcBef>
              <a:spcAft>
                <a:spcPts val="0"/>
              </a:spcAft>
              <a:buSzPts val="1400"/>
              <a:buChar char="■"/>
              <a:defRPr sz="1400"/>
            </a:lvl6pPr>
            <a:lvl7pPr indent="-317500" lvl="6" marL="3200400">
              <a:spcBef>
                <a:spcPts val="2100"/>
              </a:spcBef>
              <a:spcAft>
                <a:spcPts val="0"/>
              </a:spcAft>
              <a:buSzPts val="1400"/>
              <a:buChar char="●"/>
              <a:defRPr sz="1400"/>
            </a:lvl7pPr>
            <a:lvl8pPr indent="-317500" lvl="7" marL="3657600">
              <a:spcBef>
                <a:spcPts val="2100"/>
              </a:spcBef>
              <a:spcAft>
                <a:spcPts val="0"/>
              </a:spcAft>
              <a:buSzPts val="1400"/>
              <a:buChar char="○"/>
              <a:defRPr sz="1400"/>
            </a:lvl8pPr>
            <a:lvl9pPr indent="-317500" lvl="8" marL="4114800">
              <a:spcBef>
                <a:spcPts val="2100"/>
              </a:spcBef>
              <a:spcAft>
                <a:spcPts val="2100"/>
              </a:spcAft>
              <a:buSzPts val="1400"/>
              <a:buChar char="■"/>
              <a:defRPr sz="1400"/>
            </a:lvl9pPr>
          </a:lstStyle>
          <a:p/>
        </p:txBody>
      </p:sp>
      <p:sp>
        <p:nvSpPr>
          <p:cNvPr id="380" name="Google Shape;380;p11"/>
          <p:cNvSpPr txBox="1"/>
          <p:nvPr>
            <p:ph idx="5" type="body"/>
          </p:nvPr>
        </p:nvSpPr>
        <p:spPr>
          <a:xfrm>
            <a:off x="760350" y="3679290"/>
            <a:ext cx="8877000" cy="9234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17500" lvl="1" marL="914400">
              <a:spcBef>
                <a:spcPts val="2100"/>
              </a:spcBef>
              <a:spcAft>
                <a:spcPts val="0"/>
              </a:spcAft>
              <a:buSzPts val="1400"/>
              <a:buChar char="○"/>
              <a:defRPr sz="1400"/>
            </a:lvl2pPr>
            <a:lvl3pPr indent="-317500" lvl="2" marL="1371600">
              <a:spcBef>
                <a:spcPts val="2100"/>
              </a:spcBef>
              <a:spcAft>
                <a:spcPts val="0"/>
              </a:spcAft>
              <a:buSzPts val="1400"/>
              <a:buChar char="■"/>
              <a:defRPr sz="1400"/>
            </a:lvl3pPr>
            <a:lvl4pPr indent="-317500" lvl="3" marL="1828800">
              <a:spcBef>
                <a:spcPts val="2100"/>
              </a:spcBef>
              <a:spcAft>
                <a:spcPts val="0"/>
              </a:spcAft>
              <a:buSzPts val="1400"/>
              <a:buChar char="●"/>
              <a:defRPr sz="1400"/>
            </a:lvl4pPr>
            <a:lvl5pPr indent="-317500" lvl="4" marL="2286000">
              <a:spcBef>
                <a:spcPts val="2100"/>
              </a:spcBef>
              <a:spcAft>
                <a:spcPts val="0"/>
              </a:spcAft>
              <a:buSzPts val="1400"/>
              <a:buChar char="○"/>
              <a:defRPr sz="1400"/>
            </a:lvl5pPr>
            <a:lvl6pPr indent="-317500" lvl="5" marL="2743200">
              <a:spcBef>
                <a:spcPts val="2100"/>
              </a:spcBef>
              <a:spcAft>
                <a:spcPts val="0"/>
              </a:spcAft>
              <a:buSzPts val="1400"/>
              <a:buChar char="■"/>
              <a:defRPr sz="1400"/>
            </a:lvl6pPr>
            <a:lvl7pPr indent="-317500" lvl="6" marL="3200400">
              <a:spcBef>
                <a:spcPts val="2100"/>
              </a:spcBef>
              <a:spcAft>
                <a:spcPts val="0"/>
              </a:spcAft>
              <a:buSzPts val="1400"/>
              <a:buChar char="●"/>
              <a:defRPr sz="1400"/>
            </a:lvl7pPr>
            <a:lvl8pPr indent="-317500" lvl="7" marL="3657600">
              <a:spcBef>
                <a:spcPts val="2100"/>
              </a:spcBef>
              <a:spcAft>
                <a:spcPts val="0"/>
              </a:spcAft>
              <a:buSzPts val="1400"/>
              <a:buChar char="○"/>
              <a:defRPr sz="1400"/>
            </a:lvl8pPr>
            <a:lvl9pPr indent="-317500" lvl="8" marL="4114800">
              <a:spcBef>
                <a:spcPts val="2100"/>
              </a:spcBef>
              <a:spcAft>
                <a:spcPts val="2100"/>
              </a:spcAft>
              <a:buSzPts val="1400"/>
              <a:buChar char="■"/>
              <a:defRPr sz="1400"/>
            </a:lvl9pPr>
          </a:lstStyle>
          <a:p/>
        </p:txBody>
      </p:sp>
      <p:sp>
        <p:nvSpPr>
          <p:cNvPr id="381" name="Google Shape;381;p11"/>
          <p:cNvSpPr txBox="1"/>
          <p:nvPr>
            <p:ph idx="6" type="body"/>
          </p:nvPr>
        </p:nvSpPr>
        <p:spPr>
          <a:xfrm>
            <a:off x="760350" y="5270950"/>
            <a:ext cx="8878800" cy="9234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17500" lvl="1" marL="914400">
              <a:spcBef>
                <a:spcPts val="2100"/>
              </a:spcBef>
              <a:spcAft>
                <a:spcPts val="0"/>
              </a:spcAft>
              <a:buSzPts val="1400"/>
              <a:buChar char="○"/>
              <a:defRPr sz="1400"/>
            </a:lvl2pPr>
            <a:lvl3pPr indent="-317500" lvl="2" marL="1371600">
              <a:spcBef>
                <a:spcPts val="2100"/>
              </a:spcBef>
              <a:spcAft>
                <a:spcPts val="0"/>
              </a:spcAft>
              <a:buSzPts val="1400"/>
              <a:buChar char="■"/>
              <a:defRPr sz="1400"/>
            </a:lvl3pPr>
            <a:lvl4pPr indent="-317500" lvl="3" marL="1828800">
              <a:spcBef>
                <a:spcPts val="2100"/>
              </a:spcBef>
              <a:spcAft>
                <a:spcPts val="0"/>
              </a:spcAft>
              <a:buSzPts val="1400"/>
              <a:buChar char="●"/>
              <a:defRPr sz="1400"/>
            </a:lvl4pPr>
            <a:lvl5pPr indent="-317500" lvl="4" marL="2286000">
              <a:spcBef>
                <a:spcPts val="2100"/>
              </a:spcBef>
              <a:spcAft>
                <a:spcPts val="0"/>
              </a:spcAft>
              <a:buSzPts val="1400"/>
              <a:buChar char="○"/>
              <a:defRPr sz="1400"/>
            </a:lvl5pPr>
            <a:lvl6pPr indent="-317500" lvl="5" marL="2743200">
              <a:spcBef>
                <a:spcPts val="2100"/>
              </a:spcBef>
              <a:spcAft>
                <a:spcPts val="0"/>
              </a:spcAft>
              <a:buSzPts val="1400"/>
              <a:buChar char="■"/>
              <a:defRPr sz="1400"/>
            </a:lvl6pPr>
            <a:lvl7pPr indent="-317500" lvl="6" marL="3200400">
              <a:spcBef>
                <a:spcPts val="2100"/>
              </a:spcBef>
              <a:spcAft>
                <a:spcPts val="0"/>
              </a:spcAft>
              <a:buSzPts val="1400"/>
              <a:buChar char="●"/>
              <a:defRPr sz="1400"/>
            </a:lvl7pPr>
            <a:lvl8pPr indent="-317500" lvl="7" marL="3657600">
              <a:spcBef>
                <a:spcPts val="2100"/>
              </a:spcBef>
              <a:spcAft>
                <a:spcPts val="0"/>
              </a:spcAft>
              <a:buSzPts val="1400"/>
              <a:buChar char="○"/>
              <a:defRPr sz="1400"/>
            </a:lvl8pPr>
            <a:lvl9pPr indent="-317500" lvl="8" marL="4114800">
              <a:spcBef>
                <a:spcPts val="2100"/>
              </a:spcBef>
              <a:spcAft>
                <a:spcPts val="2100"/>
              </a:spcAft>
              <a:buSzPts val="1400"/>
              <a:buChar char="■"/>
              <a:defRPr sz="1400"/>
            </a:lvl9pPr>
          </a:lstStyle>
          <a:p/>
        </p:txBody>
      </p:sp>
      <p:sp>
        <p:nvSpPr>
          <p:cNvPr id="382" name="Google Shape;382;p11"/>
          <p:cNvSpPr/>
          <p:nvPr/>
        </p:nvSpPr>
        <p:spPr>
          <a:xfrm rot="5400000">
            <a:off x="-462658" y="6119355"/>
            <a:ext cx="1131345" cy="114589"/>
          </a:xfrm>
          <a:custGeom>
            <a:rect b="b" l="l" r="r" t="t"/>
            <a:pathLst>
              <a:path extrusionOk="0" h="87640" w="919793">
                <a:moveTo>
                  <a:pt x="657321" y="73442"/>
                </a:moveTo>
                <a:cubicBezTo>
                  <a:pt x="659149" y="73404"/>
                  <a:pt x="660912" y="74128"/>
                  <a:pt x="662179" y="75442"/>
                </a:cubicBezTo>
                <a:cubicBezTo>
                  <a:pt x="663493" y="76709"/>
                  <a:pt x="664217" y="78471"/>
                  <a:pt x="664179" y="80300"/>
                </a:cubicBezTo>
                <a:cubicBezTo>
                  <a:pt x="664198" y="82148"/>
                  <a:pt x="663474" y="83939"/>
                  <a:pt x="662179" y="85253"/>
                </a:cubicBezTo>
                <a:cubicBezTo>
                  <a:pt x="660912" y="86568"/>
                  <a:pt x="659149" y="87291"/>
                  <a:pt x="657321" y="87253"/>
                </a:cubicBezTo>
                <a:cubicBezTo>
                  <a:pt x="655492" y="87291"/>
                  <a:pt x="653730" y="86568"/>
                  <a:pt x="652463" y="85253"/>
                </a:cubicBezTo>
                <a:cubicBezTo>
                  <a:pt x="651168" y="83939"/>
                  <a:pt x="650444" y="82148"/>
                  <a:pt x="650463" y="80300"/>
                </a:cubicBezTo>
                <a:cubicBezTo>
                  <a:pt x="650425" y="78471"/>
                  <a:pt x="651149" y="76709"/>
                  <a:pt x="652463" y="75442"/>
                </a:cubicBezTo>
                <a:cubicBezTo>
                  <a:pt x="653730" y="74128"/>
                  <a:pt x="655492" y="73404"/>
                  <a:pt x="657321" y="73442"/>
                </a:cubicBezTo>
                <a:close/>
                <a:moveTo>
                  <a:pt x="783051" y="31056"/>
                </a:moveTo>
                <a:cubicBezTo>
                  <a:pt x="776688" y="30989"/>
                  <a:pt x="770602" y="33618"/>
                  <a:pt x="766287" y="38295"/>
                </a:cubicBezTo>
                <a:cubicBezTo>
                  <a:pt x="761677" y="42876"/>
                  <a:pt x="759134" y="49134"/>
                  <a:pt x="759238" y="55630"/>
                </a:cubicBezTo>
                <a:cubicBezTo>
                  <a:pt x="759229" y="59935"/>
                  <a:pt x="760343" y="64174"/>
                  <a:pt x="762477" y="67917"/>
                </a:cubicBezTo>
                <a:cubicBezTo>
                  <a:pt x="764468" y="71632"/>
                  <a:pt x="767468" y="74709"/>
                  <a:pt x="771144" y="76776"/>
                </a:cubicBezTo>
                <a:cubicBezTo>
                  <a:pt x="774783" y="78804"/>
                  <a:pt x="778888" y="79852"/>
                  <a:pt x="783051" y="79824"/>
                </a:cubicBezTo>
                <a:cubicBezTo>
                  <a:pt x="787213" y="79843"/>
                  <a:pt x="791319" y="78795"/>
                  <a:pt x="794957" y="76776"/>
                </a:cubicBezTo>
                <a:cubicBezTo>
                  <a:pt x="798586" y="74652"/>
                  <a:pt x="801587" y="71594"/>
                  <a:pt x="803625" y="67917"/>
                </a:cubicBezTo>
                <a:cubicBezTo>
                  <a:pt x="805730" y="64165"/>
                  <a:pt x="806816" y="59926"/>
                  <a:pt x="806768" y="55630"/>
                </a:cubicBezTo>
                <a:cubicBezTo>
                  <a:pt x="806873" y="49134"/>
                  <a:pt x="804330" y="42876"/>
                  <a:pt x="799719" y="38295"/>
                </a:cubicBezTo>
                <a:cubicBezTo>
                  <a:pt x="795452" y="33608"/>
                  <a:pt x="789385" y="30979"/>
                  <a:pt x="783051" y="31056"/>
                </a:cubicBezTo>
                <a:close/>
                <a:moveTo>
                  <a:pt x="124778" y="30960"/>
                </a:moveTo>
                <a:cubicBezTo>
                  <a:pt x="120558" y="30922"/>
                  <a:pt x="116405" y="32046"/>
                  <a:pt x="112776" y="34198"/>
                </a:cubicBezTo>
                <a:cubicBezTo>
                  <a:pt x="109090" y="36332"/>
                  <a:pt x="106061" y="39428"/>
                  <a:pt x="104013" y="43152"/>
                </a:cubicBezTo>
                <a:cubicBezTo>
                  <a:pt x="101851" y="46886"/>
                  <a:pt x="100708" y="51124"/>
                  <a:pt x="100680" y="55439"/>
                </a:cubicBezTo>
                <a:cubicBezTo>
                  <a:pt x="100708" y="59754"/>
                  <a:pt x="101851" y="63993"/>
                  <a:pt x="104013" y="67726"/>
                </a:cubicBezTo>
                <a:cubicBezTo>
                  <a:pt x="106099" y="71489"/>
                  <a:pt x="109157" y="74613"/>
                  <a:pt x="112872" y="76775"/>
                </a:cubicBezTo>
                <a:cubicBezTo>
                  <a:pt x="116462" y="78956"/>
                  <a:pt x="120577" y="80109"/>
                  <a:pt x="124778" y="80109"/>
                </a:cubicBezTo>
                <a:cubicBezTo>
                  <a:pt x="129017" y="80080"/>
                  <a:pt x="133188" y="78966"/>
                  <a:pt x="136875" y="76870"/>
                </a:cubicBezTo>
                <a:cubicBezTo>
                  <a:pt x="140580" y="74822"/>
                  <a:pt x="143638" y="71784"/>
                  <a:pt x="145733" y="68107"/>
                </a:cubicBezTo>
                <a:cubicBezTo>
                  <a:pt x="147857" y="64297"/>
                  <a:pt x="148943" y="59992"/>
                  <a:pt x="148876" y="55630"/>
                </a:cubicBezTo>
                <a:cubicBezTo>
                  <a:pt x="149019" y="49057"/>
                  <a:pt x="146514" y="42714"/>
                  <a:pt x="141923" y="38008"/>
                </a:cubicBezTo>
                <a:cubicBezTo>
                  <a:pt x="137513" y="33484"/>
                  <a:pt x="131474" y="30950"/>
                  <a:pt x="125159" y="30960"/>
                </a:cubicBezTo>
                <a:close/>
                <a:moveTo>
                  <a:pt x="202407" y="30865"/>
                </a:moveTo>
                <a:cubicBezTo>
                  <a:pt x="196739" y="30751"/>
                  <a:pt x="191243" y="32836"/>
                  <a:pt x="187072" y="36675"/>
                </a:cubicBezTo>
                <a:cubicBezTo>
                  <a:pt x="183538" y="40104"/>
                  <a:pt x="181061" y="44467"/>
                  <a:pt x="179928" y="49248"/>
                </a:cubicBezTo>
                <a:lnTo>
                  <a:pt x="225267" y="49248"/>
                </a:lnTo>
                <a:cubicBezTo>
                  <a:pt x="224486" y="45619"/>
                  <a:pt x="222923" y="42209"/>
                  <a:pt x="220695" y="39247"/>
                </a:cubicBezTo>
                <a:cubicBezTo>
                  <a:pt x="218580" y="36618"/>
                  <a:pt x="215875" y="34522"/>
                  <a:pt x="212789" y="33151"/>
                </a:cubicBezTo>
                <a:cubicBezTo>
                  <a:pt x="209541" y="31636"/>
                  <a:pt x="205988" y="30865"/>
                  <a:pt x="202407" y="30865"/>
                </a:cubicBezTo>
                <a:close/>
                <a:moveTo>
                  <a:pt x="599885" y="30675"/>
                </a:moveTo>
                <a:cubicBezTo>
                  <a:pt x="595665" y="30637"/>
                  <a:pt x="591512" y="31761"/>
                  <a:pt x="587883" y="33914"/>
                </a:cubicBezTo>
                <a:cubicBezTo>
                  <a:pt x="584197" y="36047"/>
                  <a:pt x="581168" y="39143"/>
                  <a:pt x="579120" y="42867"/>
                </a:cubicBezTo>
                <a:cubicBezTo>
                  <a:pt x="576958" y="46601"/>
                  <a:pt x="575815" y="50839"/>
                  <a:pt x="575787" y="55154"/>
                </a:cubicBezTo>
                <a:cubicBezTo>
                  <a:pt x="575815" y="59469"/>
                  <a:pt x="576958" y="63708"/>
                  <a:pt x="579120" y="67442"/>
                </a:cubicBezTo>
                <a:cubicBezTo>
                  <a:pt x="581206" y="71204"/>
                  <a:pt x="584264" y="74328"/>
                  <a:pt x="587979" y="76490"/>
                </a:cubicBezTo>
                <a:cubicBezTo>
                  <a:pt x="591569" y="78672"/>
                  <a:pt x="595684" y="79824"/>
                  <a:pt x="599885" y="79824"/>
                </a:cubicBezTo>
                <a:cubicBezTo>
                  <a:pt x="604124" y="79796"/>
                  <a:pt x="608295" y="78681"/>
                  <a:pt x="611982" y="76586"/>
                </a:cubicBezTo>
                <a:cubicBezTo>
                  <a:pt x="615658" y="74509"/>
                  <a:pt x="618725" y="71480"/>
                  <a:pt x="620840" y="67823"/>
                </a:cubicBezTo>
                <a:cubicBezTo>
                  <a:pt x="622964" y="64013"/>
                  <a:pt x="624050" y="59707"/>
                  <a:pt x="623983" y="55345"/>
                </a:cubicBezTo>
                <a:cubicBezTo>
                  <a:pt x="624126" y="48773"/>
                  <a:pt x="621621" y="42429"/>
                  <a:pt x="617030" y="37724"/>
                </a:cubicBezTo>
                <a:cubicBezTo>
                  <a:pt x="612486" y="33209"/>
                  <a:pt x="606286" y="30770"/>
                  <a:pt x="599885" y="30961"/>
                </a:cubicBezTo>
                <a:close/>
                <a:moveTo>
                  <a:pt x="429673" y="30675"/>
                </a:moveTo>
                <a:cubicBezTo>
                  <a:pt x="425425" y="30627"/>
                  <a:pt x="421234" y="31751"/>
                  <a:pt x="417576" y="33913"/>
                </a:cubicBezTo>
                <a:cubicBezTo>
                  <a:pt x="413890" y="36047"/>
                  <a:pt x="410861" y="39142"/>
                  <a:pt x="408813" y="42867"/>
                </a:cubicBezTo>
                <a:cubicBezTo>
                  <a:pt x="406680" y="46610"/>
                  <a:pt x="405565" y="50848"/>
                  <a:pt x="405575" y="55154"/>
                </a:cubicBezTo>
                <a:cubicBezTo>
                  <a:pt x="405565" y="59459"/>
                  <a:pt x="406680" y="63698"/>
                  <a:pt x="408813" y="67441"/>
                </a:cubicBezTo>
                <a:cubicBezTo>
                  <a:pt x="410899" y="71203"/>
                  <a:pt x="413957" y="74328"/>
                  <a:pt x="417672" y="76490"/>
                </a:cubicBezTo>
                <a:cubicBezTo>
                  <a:pt x="421262" y="78671"/>
                  <a:pt x="425377" y="79823"/>
                  <a:pt x="429578" y="79823"/>
                </a:cubicBezTo>
                <a:cubicBezTo>
                  <a:pt x="433855" y="79785"/>
                  <a:pt x="438046" y="78671"/>
                  <a:pt x="441770" y="76585"/>
                </a:cubicBezTo>
                <a:cubicBezTo>
                  <a:pt x="445446" y="74528"/>
                  <a:pt x="448476" y="71499"/>
                  <a:pt x="450533" y="67822"/>
                </a:cubicBezTo>
                <a:cubicBezTo>
                  <a:pt x="452667" y="64012"/>
                  <a:pt x="453743" y="59707"/>
                  <a:pt x="453676" y="55344"/>
                </a:cubicBezTo>
                <a:cubicBezTo>
                  <a:pt x="453819" y="48772"/>
                  <a:pt x="451314" y="42428"/>
                  <a:pt x="446723" y="37723"/>
                </a:cubicBezTo>
                <a:cubicBezTo>
                  <a:pt x="442122" y="33122"/>
                  <a:pt x="435798" y="30665"/>
                  <a:pt x="429292" y="30960"/>
                </a:cubicBezTo>
                <a:close/>
                <a:moveTo>
                  <a:pt x="71723" y="24959"/>
                </a:moveTo>
                <a:lnTo>
                  <a:pt x="79819" y="24959"/>
                </a:lnTo>
                <a:lnTo>
                  <a:pt x="79819" y="85729"/>
                </a:lnTo>
                <a:lnTo>
                  <a:pt x="72009" y="85729"/>
                </a:lnTo>
                <a:close/>
                <a:moveTo>
                  <a:pt x="546544" y="24674"/>
                </a:moveTo>
                <a:lnTo>
                  <a:pt x="554355" y="24674"/>
                </a:lnTo>
                <a:lnTo>
                  <a:pt x="554355" y="85443"/>
                </a:lnTo>
                <a:lnTo>
                  <a:pt x="546544" y="85443"/>
                </a:lnTo>
                <a:close/>
                <a:moveTo>
                  <a:pt x="202311" y="23626"/>
                </a:moveTo>
                <a:cubicBezTo>
                  <a:pt x="211979" y="23283"/>
                  <a:pt x="221209" y="27655"/>
                  <a:pt x="227076" y="35342"/>
                </a:cubicBezTo>
                <a:cubicBezTo>
                  <a:pt x="231639" y="41285"/>
                  <a:pt x="234030" y="48620"/>
                  <a:pt x="233839" y="56106"/>
                </a:cubicBezTo>
                <a:lnTo>
                  <a:pt x="179166" y="56106"/>
                </a:lnTo>
                <a:cubicBezTo>
                  <a:pt x="179080" y="62545"/>
                  <a:pt x="181509" y="68765"/>
                  <a:pt x="185929" y="73442"/>
                </a:cubicBezTo>
                <a:cubicBezTo>
                  <a:pt x="190100" y="77937"/>
                  <a:pt x="195987" y="80433"/>
                  <a:pt x="202121" y="80300"/>
                </a:cubicBezTo>
                <a:cubicBezTo>
                  <a:pt x="205179" y="80290"/>
                  <a:pt x="208207" y="79738"/>
                  <a:pt x="211074" y="78680"/>
                </a:cubicBezTo>
                <a:cubicBezTo>
                  <a:pt x="213799" y="77661"/>
                  <a:pt x="216332" y="76213"/>
                  <a:pt x="218599" y="74394"/>
                </a:cubicBezTo>
                <a:cubicBezTo>
                  <a:pt x="221238" y="71784"/>
                  <a:pt x="223486" y="68793"/>
                  <a:pt x="225267" y="65536"/>
                </a:cubicBezTo>
                <a:lnTo>
                  <a:pt x="231839" y="69060"/>
                </a:lnTo>
                <a:cubicBezTo>
                  <a:pt x="229953" y="72880"/>
                  <a:pt x="227410" y="76328"/>
                  <a:pt x="224314" y="79252"/>
                </a:cubicBezTo>
                <a:cubicBezTo>
                  <a:pt x="221542" y="81824"/>
                  <a:pt x="218314" y="83862"/>
                  <a:pt x="214789" y="85253"/>
                </a:cubicBezTo>
                <a:cubicBezTo>
                  <a:pt x="210941" y="86643"/>
                  <a:pt x="206874" y="87320"/>
                  <a:pt x="202788" y="87253"/>
                </a:cubicBezTo>
                <a:cubicBezTo>
                  <a:pt x="193987" y="87834"/>
                  <a:pt x="185405" y="84319"/>
                  <a:pt x="179547" y="77728"/>
                </a:cubicBezTo>
                <a:cubicBezTo>
                  <a:pt x="174108" y="71699"/>
                  <a:pt x="171117" y="63850"/>
                  <a:pt x="171165" y="55725"/>
                </a:cubicBezTo>
                <a:cubicBezTo>
                  <a:pt x="171098" y="48267"/>
                  <a:pt x="173584" y="41000"/>
                  <a:pt x="178213" y="35151"/>
                </a:cubicBezTo>
                <a:cubicBezTo>
                  <a:pt x="183842" y="27560"/>
                  <a:pt x="192863" y="23245"/>
                  <a:pt x="202311" y="23626"/>
                </a:cubicBezTo>
                <a:close/>
                <a:moveTo>
                  <a:pt x="783051" y="23436"/>
                </a:moveTo>
                <a:cubicBezTo>
                  <a:pt x="791909" y="23207"/>
                  <a:pt x="800415" y="26903"/>
                  <a:pt x="806292" y="33532"/>
                </a:cubicBezTo>
                <a:cubicBezTo>
                  <a:pt x="811816" y="39514"/>
                  <a:pt x="814817" y="47391"/>
                  <a:pt x="814674" y="55535"/>
                </a:cubicBezTo>
                <a:cubicBezTo>
                  <a:pt x="814760" y="63812"/>
                  <a:pt x="811578" y="71785"/>
                  <a:pt x="805816" y="77728"/>
                </a:cubicBezTo>
                <a:cubicBezTo>
                  <a:pt x="799977" y="84062"/>
                  <a:pt x="791662" y="87539"/>
                  <a:pt x="783051" y="87253"/>
                </a:cubicBezTo>
                <a:cubicBezTo>
                  <a:pt x="774412" y="87558"/>
                  <a:pt x="766058" y="84081"/>
                  <a:pt x="760191" y="77728"/>
                </a:cubicBezTo>
                <a:cubicBezTo>
                  <a:pt x="754428" y="71785"/>
                  <a:pt x="751247" y="63812"/>
                  <a:pt x="751333" y="55535"/>
                </a:cubicBezTo>
                <a:cubicBezTo>
                  <a:pt x="751237" y="47429"/>
                  <a:pt x="754228" y="39600"/>
                  <a:pt x="759715" y="33627"/>
                </a:cubicBezTo>
                <a:cubicBezTo>
                  <a:pt x="765620" y="26969"/>
                  <a:pt x="774154" y="23236"/>
                  <a:pt x="783051" y="23436"/>
                </a:cubicBezTo>
                <a:close/>
                <a:moveTo>
                  <a:pt x="711804" y="23436"/>
                </a:moveTo>
                <a:cubicBezTo>
                  <a:pt x="715747" y="23407"/>
                  <a:pt x="719671" y="24017"/>
                  <a:pt x="723424" y="25246"/>
                </a:cubicBezTo>
                <a:cubicBezTo>
                  <a:pt x="726853" y="26322"/>
                  <a:pt x="730072" y="27960"/>
                  <a:pt x="732949" y="30103"/>
                </a:cubicBezTo>
                <a:cubicBezTo>
                  <a:pt x="735540" y="32170"/>
                  <a:pt x="737712" y="34732"/>
                  <a:pt x="739331" y="37628"/>
                </a:cubicBezTo>
                <a:lnTo>
                  <a:pt x="733139" y="41438"/>
                </a:lnTo>
                <a:cubicBezTo>
                  <a:pt x="728063" y="34466"/>
                  <a:pt x="719852" y="30475"/>
                  <a:pt x="711232" y="30770"/>
                </a:cubicBezTo>
                <a:cubicBezTo>
                  <a:pt x="704364" y="30570"/>
                  <a:pt x="697697" y="33142"/>
                  <a:pt x="692754" y="37914"/>
                </a:cubicBezTo>
                <a:cubicBezTo>
                  <a:pt x="687991" y="42410"/>
                  <a:pt x="685334" y="48696"/>
                  <a:pt x="685419" y="55249"/>
                </a:cubicBezTo>
                <a:cubicBezTo>
                  <a:pt x="685400" y="59640"/>
                  <a:pt x="686591" y="63955"/>
                  <a:pt x="688848" y="67727"/>
                </a:cubicBezTo>
                <a:cubicBezTo>
                  <a:pt x="691039" y="71756"/>
                  <a:pt x="694344" y="75061"/>
                  <a:pt x="698373" y="77252"/>
                </a:cubicBezTo>
                <a:cubicBezTo>
                  <a:pt x="702412" y="79414"/>
                  <a:pt x="706936" y="80529"/>
                  <a:pt x="711518" y="80491"/>
                </a:cubicBezTo>
                <a:cubicBezTo>
                  <a:pt x="720100" y="80624"/>
                  <a:pt x="728234" y="76661"/>
                  <a:pt x="733425" y="69823"/>
                </a:cubicBezTo>
                <a:lnTo>
                  <a:pt x="739616" y="73823"/>
                </a:lnTo>
                <a:cubicBezTo>
                  <a:pt x="736683" y="78205"/>
                  <a:pt x="732644" y="81719"/>
                  <a:pt x="727901" y="84015"/>
                </a:cubicBezTo>
                <a:cubicBezTo>
                  <a:pt x="722662" y="86482"/>
                  <a:pt x="716928" y="87720"/>
                  <a:pt x="711137" y="87634"/>
                </a:cubicBezTo>
                <a:cubicBezTo>
                  <a:pt x="702240" y="87806"/>
                  <a:pt x="693649" y="84367"/>
                  <a:pt x="687324" y="78109"/>
                </a:cubicBezTo>
                <a:cubicBezTo>
                  <a:pt x="681114" y="72375"/>
                  <a:pt x="677647" y="64270"/>
                  <a:pt x="677799" y="55821"/>
                </a:cubicBezTo>
                <a:cubicBezTo>
                  <a:pt x="677790" y="50058"/>
                  <a:pt x="679342" y="44400"/>
                  <a:pt x="682276" y="39438"/>
                </a:cubicBezTo>
                <a:cubicBezTo>
                  <a:pt x="685162" y="34437"/>
                  <a:pt x="689382" y="30351"/>
                  <a:pt x="694468" y="27627"/>
                </a:cubicBezTo>
                <a:cubicBezTo>
                  <a:pt x="699802" y="24808"/>
                  <a:pt x="705765" y="23369"/>
                  <a:pt x="711804" y="23436"/>
                </a:cubicBezTo>
                <a:close/>
                <a:moveTo>
                  <a:pt x="262414" y="23245"/>
                </a:moveTo>
                <a:cubicBezTo>
                  <a:pt x="268786" y="23798"/>
                  <a:pt x="274692" y="26807"/>
                  <a:pt x="278892" y="31627"/>
                </a:cubicBezTo>
                <a:lnTo>
                  <a:pt x="273939" y="36771"/>
                </a:lnTo>
                <a:cubicBezTo>
                  <a:pt x="270777" y="33246"/>
                  <a:pt x="266376" y="31094"/>
                  <a:pt x="261652" y="30770"/>
                </a:cubicBezTo>
                <a:cubicBezTo>
                  <a:pt x="259223" y="30732"/>
                  <a:pt x="256871" y="31618"/>
                  <a:pt x="255080" y="33246"/>
                </a:cubicBezTo>
                <a:cubicBezTo>
                  <a:pt x="253394" y="34704"/>
                  <a:pt x="252422" y="36828"/>
                  <a:pt x="252413" y="39056"/>
                </a:cubicBezTo>
                <a:cubicBezTo>
                  <a:pt x="252499" y="41152"/>
                  <a:pt x="253261" y="43162"/>
                  <a:pt x="254604" y="44772"/>
                </a:cubicBezTo>
                <a:cubicBezTo>
                  <a:pt x="257385" y="47439"/>
                  <a:pt x="260604" y="49601"/>
                  <a:pt x="264129" y="51153"/>
                </a:cubicBezTo>
                <a:cubicBezTo>
                  <a:pt x="268643" y="53201"/>
                  <a:pt x="272701" y="56154"/>
                  <a:pt x="276035" y="59821"/>
                </a:cubicBezTo>
                <a:cubicBezTo>
                  <a:pt x="278016" y="62602"/>
                  <a:pt x="279073" y="65936"/>
                  <a:pt x="279083" y="69346"/>
                </a:cubicBezTo>
                <a:cubicBezTo>
                  <a:pt x="279130" y="74109"/>
                  <a:pt x="277235" y="78681"/>
                  <a:pt x="273844" y="82014"/>
                </a:cubicBezTo>
                <a:cubicBezTo>
                  <a:pt x="270339" y="85434"/>
                  <a:pt x="265595" y="87291"/>
                  <a:pt x="260699" y="87158"/>
                </a:cubicBezTo>
                <a:cubicBezTo>
                  <a:pt x="257204" y="87158"/>
                  <a:pt x="253756" y="86377"/>
                  <a:pt x="250603" y="84872"/>
                </a:cubicBezTo>
                <a:cubicBezTo>
                  <a:pt x="247526" y="83405"/>
                  <a:pt x="244821" y="81262"/>
                  <a:pt x="242697" y="78585"/>
                </a:cubicBezTo>
                <a:lnTo>
                  <a:pt x="247650" y="72966"/>
                </a:lnTo>
                <a:cubicBezTo>
                  <a:pt x="250651" y="76995"/>
                  <a:pt x="255299" y="79471"/>
                  <a:pt x="260319" y="79728"/>
                </a:cubicBezTo>
                <a:cubicBezTo>
                  <a:pt x="263262" y="79814"/>
                  <a:pt x="266129" y="78757"/>
                  <a:pt x="268320" y="76776"/>
                </a:cubicBezTo>
                <a:cubicBezTo>
                  <a:pt x="270406" y="74985"/>
                  <a:pt x="271625" y="72385"/>
                  <a:pt x="271653" y="69632"/>
                </a:cubicBezTo>
                <a:cubicBezTo>
                  <a:pt x="271634" y="67441"/>
                  <a:pt x="270863" y="65317"/>
                  <a:pt x="269463" y="63631"/>
                </a:cubicBezTo>
                <a:cubicBezTo>
                  <a:pt x="266653" y="60983"/>
                  <a:pt x="263433" y="58802"/>
                  <a:pt x="259938" y="57154"/>
                </a:cubicBezTo>
                <a:cubicBezTo>
                  <a:pt x="255623" y="55259"/>
                  <a:pt x="251784" y="52430"/>
                  <a:pt x="248698" y="48867"/>
                </a:cubicBezTo>
                <a:cubicBezTo>
                  <a:pt x="246698" y="46105"/>
                  <a:pt x="245660" y="42752"/>
                  <a:pt x="245745" y="39342"/>
                </a:cubicBezTo>
                <a:cubicBezTo>
                  <a:pt x="245631" y="34999"/>
                  <a:pt x="247355" y="30808"/>
                  <a:pt x="250508" y="27817"/>
                </a:cubicBezTo>
                <a:cubicBezTo>
                  <a:pt x="253699" y="24760"/>
                  <a:pt x="257994" y="23112"/>
                  <a:pt x="262414" y="23245"/>
                </a:cubicBezTo>
                <a:close/>
                <a:moveTo>
                  <a:pt x="19813" y="23245"/>
                </a:moveTo>
                <a:cubicBezTo>
                  <a:pt x="26146" y="23845"/>
                  <a:pt x="32005" y="26836"/>
                  <a:pt x="36196" y="31627"/>
                </a:cubicBezTo>
                <a:lnTo>
                  <a:pt x="31147" y="36771"/>
                </a:lnTo>
                <a:cubicBezTo>
                  <a:pt x="28023" y="33256"/>
                  <a:pt x="23651" y="31104"/>
                  <a:pt x="18955" y="30770"/>
                </a:cubicBezTo>
                <a:cubicBezTo>
                  <a:pt x="16526" y="30732"/>
                  <a:pt x="14174" y="31618"/>
                  <a:pt x="12383" y="33247"/>
                </a:cubicBezTo>
                <a:cubicBezTo>
                  <a:pt x="10697" y="34704"/>
                  <a:pt x="9725" y="36828"/>
                  <a:pt x="9716" y="39057"/>
                </a:cubicBezTo>
                <a:cubicBezTo>
                  <a:pt x="9802" y="41152"/>
                  <a:pt x="10564" y="43162"/>
                  <a:pt x="11907" y="44772"/>
                </a:cubicBezTo>
                <a:cubicBezTo>
                  <a:pt x="14688" y="47439"/>
                  <a:pt x="17907" y="49601"/>
                  <a:pt x="21432" y="51154"/>
                </a:cubicBezTo>
                <a:cubicBezTo>
                  <a:pt x="25928" y="53201"/>
                  <a:pt x="29947" y="56145"/>
                  <a:pt x="33243" y="59821"/>
                </a:cubicBezTo>
                <a:cubicBezTo>
                  <a:pt x="35291" y="62574"/>
                  <a:pt x="36396" y="65917"/>
                  <a:pt x="36386" y="69346"/>
                </a:cubicBezTo>
                <a:cubicBezTo>
                  <a:pt x="36443" y="74128"/>
                  <a:pt x="34510" y="78710"/>
                  <a:pt x="31052" y="82015"/>
                </a:cubicBezTo>
                <a:cubicBezTo>
                  <a:pt x="27594" y="85453"/>
                  <a:pt x="22880" y="87311"/>
                  <a:pt x="18003" y="87158"/>
                </a:cubicBezTo>
                <a:cubicBezTo>
                  <a:pt x="14507" y="87158"/>
                  <a:pt x="11059" y="86377"/>
                  <a:pt x="7906" y="84872"/>
                </a:cubicBezTo>
                <a:cubicBezTo>
                  <a:pt x="4820" y="83405"/>
                  <a:pt x="2124" y="81262"/>
                  <a:pt x="0" y="78586"/>
                </a:cubicBezTo>
                <a:lnTo>
                  <a:pt x="4954" y="72966"/>
                </a:lnTo>
                <a:cubicBezTo>
                  <a:pt x="7954" y="76995"/>
                  <a:pt x="12602" y="79472"/>
                  <a:pt x="17622" y="79729"/>
                </a:cubicBezTo>
                <a:cubicBezTo>
                  <a:pt x="20574" y="79814"/>
                  <a:pt x="23432" y="78757"/>
                  <a:pt x="25623" y="76776"/>
                </a:cubicBezTo>
                <a:cubicBezTo>
                  <a:pt x="27718" y="74985"/>
                  <a:pt x="28928" y="72385"/>
                  <a:pt x="28956" y="69632"/>
                </a:cubicBezTo>
                <a:cubicBezTo>
                  <a:pt x="28937" y="67441"/>
                  <a:pt x="28166" y="65317"/>
                  <a:pt x="26766" y="63631"/>
                </a:cubicBezTo>
                <a:cubicBezTo>
                  <a:pt x="23956" y="60974"/>
                  <a:pt x="20746" y="58793"/>
                  <a:pt x="17241" y="57154"/>
                </a:cubicBezTo>
                <a:cubicBezTo>
                  <a:pt x="12973" y="55230"/>
                  <a:pt x="9163" y="52401"/>
                  <a:pt x="6097" y="48868"/>
                </a:cubicBezTo>
                <a:cubicBezTo>
                  <a:pt x="4096" y="46105"/>
                  <a:pt x="3058" y="42753"/>
                  <a:pt x="3144" y="39343"/>
                </a:cubicBezTo>
                <a:cubicBezTo>
                  <a:pt x="2991" y="34990"/>
                  <a:pt x="4725" y="30789"/>
                  <a:pt x="7906" y="27817"/>
                </a:cubicBezTo>
                <a:cubicBezTo>
                  <a:pt x="11088" y="24741"/>
                  <a:pt x="15383" y="23083"/>
                  <a:pt x="19813" y="23245"/>
                </a:cubicBezTo>
                <a:close/>
                <a:moveTo>
                  <a:pt x="857726" y="23150"/>
                </a:moveTo>
                <a:cubicBezTo>
                  <a:pt x="860612" y="23141"/>
                  <a:pt x="863460" y="23722"/>
                  <a:pt x="866108" y="24865"/>
                </a:cubicBezTo>
                <a:cubicBezTo>
                  <a:pt x="868594" y="25865"/>
                  <a:pt x="870813" y="27427"/>
                  <a:pt x="872585" y="29437"/>
                </a:cubicBezTo>
                <a:cubicBezTo>
                  <a:pt x="874576" y="31885"/>
                  <a:pt x="876071" y="34695"/>
                  <a:pt x="876966" y="37724"/>
                </a:cubicBezTo>
                <a:cubicBezTo>
                  <a:pt x="879157" y="33352"/>
                  <a:pt x="882443" y="29608"/>
                  <a:pt x="886491" y="26865"/>
                </a:cubicBezTo>
                <a:cubicBezTo>
                  <a:pt x="890235" y="24436"/>
                  <a:pt x="894607" y="23141"/>
                  <a:pt x="899065" y="23150"/>
                </a:cubicBezTo>
                <a:cubicBezTo>
                  <a:pt x="903008" y="23065"/>
                  <a:pt x="906894" y="24160"/>
                  <a:pt x="910209" y="26294"/>
                </a:cubicBezTo>
                <a:cubicBezTo>
                  <a:pt x="913438" y="28446"/>
                  <a:pt x="915933" y="31542"/>
                  <a:pt x="917352" y="35152"/>
                </a:cubicBezTo>
                <a:cubicBezTo>
                  <a:pt x="919219" y="40667"/>
                  <a:pt x="920029" y="46486"/>
                  <a:pt x="919734" y="52297"/>
                </a:cubicBezTo>
                <a:lnTo>
                  <a:pt x="919734" y="85444"/>
                </a:lnTo>
                <a:lnTo>
                  <a:pt x="911733" y="85444"/>
                </a:lnTo>
                <a:lnTo>
                  <a:pt x="911733" y="52297"/>
                </a:lnTo>
                <a:cubicBezTo>
                  <a:pt x="911990" y="47772"/>
                  <a:pt x="911504" y="43239"/>
                  <a:pt x="910304" y="38867"/>
                </a:cubicBezTo>
                <a:cubicBezTo>
                  <a:pt x="909428" y="36419"/>
                  <a:pt x="907751" y="34333"/>
                  <a:pt x="905541" y="32961"/>
                </a:cubicBezTo>
                <a:cubicBezTo>
                  <a:pt x="903170" y="31418"/>
                  <a:pt x="900369" y="30646"/>
                  <a:pt x="897541" y="30770"/>
                </a:cubicBezTo>
                <a:cubicBezTo>
                  <a:pt x="893807" y="30713"/>
                  <a:pt x="890159" y="31885"/>
                  <a:pt x="887158" y="34104"/>
                </a:cubicBezTo>
                <a:cubicBezTo>
                  <a:pt x="884034" y="36304"/>
                  <a:pt x="881643" y="39390"/>
                  <a:pt x="880300" y="42962"/>
                </a:cubicBezTo>
                <a:cubicBezTo>
                  <a:pt x="878500" y="49144"/>
                  <a:pt x="877757" y="55583"/>
                  <a:pt x="878109" y="62012"/>
                </a:cubicBezTo>
                <a:lnTo>
                  <a:pt x="878109" y="85825"/>
                </a:lnTo>
                <a:lnTo>
                  <a:pt x="870394" y="85825"/>
                </a:lnTo>
                <a:lnTo>
                  <a:pt x="870394" y="54678"/>
                </a:lnTo>
                <a:cubicBezTo>
                  <a:pt x="870623" y="49687"/>
                  <a:pt x="870175" y="44686"/>
                  <a:pt x="869061" y="39819"/>
                </a:cubicBezTo>
                <a:cubicBezTo>
                  <a:pt x="868194" y="37238"/>
                  <a:pt x="866527" y="34999"/>
                  <a:pt x="864298" y="33437"/>
                </a:cubicBezTo>
                <a:cubicBezTo>
                  <a:pt x="861888" y="31875"/>
                  <a:pt x="859069" y="31075"/>
                  <a:pt x="856202" y="31151"/>
                </a:cubicBezTo>
                <a:cubicBezTo>
                  <a:pt x="852554" y="31142"/>
                  <a:pt x="848991" y="32275"/>
                  <a:pt x="846010" y="34390"/>
                </a:cubicBezTo>
                <a:cubicBezTo>
                  <a:pt x="842867" y="36552"/>
                  <a:pt x="840447" y="39600"/>
                  <a:pt x="839057" y="43153"/>
                </a:cubicBezTo>
                <a:cubicBezTo>
                  <a:pt x="837276" y="48620"/>
                  <a:pt x="836504" y="54364"/>
                  <a:pt x="836771" y="60107"/>
                </a:cubicBezTo>
                <a:lnTo>
                  <a:pt x="836771" y="85825"/>
                </a:lnTo>
                <a:lnTo>
                  <a:pt x="828960" y="85825"/>
                </a:lnTo>
                <a:lnTo>
                  <a:pt x="829056" y="24674"/>
                </a:lnTo>
                <a:lnTo>
                  <a:pt x="836866" y="24674"/>
                </a:lnTo>
                <a:lnTo>
                  <a:pt x="836866" y="35152"/>
                </a:lnTo>
                <a:cubicBezTo>
                  <a:pt x="839105" y="31828"/>
                  <a:pt x="841953" y="28951"/>
                  <a:pt x="845248" y="26675"/>
                </a:cubicBezTo>
                <a:cubicBezTo>
                  <a:pt x="849011" y="24379"/>
                  <a:pt x="853325" y="23160"/>
                  <a:pt x="857726" y="23150"/>
                </a:cubicBezTo>
                <a:close/>
                <a:moveTo>
                  <a:pt x="321373" y="23149"/>
                </a:moveTo>
                <a:cubicBezTo>
                  <a:pt x="324259" y="23140"/>
                  <a:pt x="327107" y="23721"/>
                  <a:pt x="329755" y="24864"/>
                </a:cubicBezTo>
                <a:cubicBezTo>
                  <a:pt x="332222" y="25893"/>
                  <a:pt x="334442" y="27455"/>
                  <a:pt x="336232" y="29436"/>
                </a:cubicBezTo>
                <a:cubicBezTo>
                  <a:pt x="338194" y="31903"/>
                  <a:pt x="339671" y="34713"/>
                  <a:pt x="340614" y="37723"/>
                </a:cubicBezTo>
                <a:cubicBezTo>
                  <a:pt x="342804" y="33351"/>
                  <a:pt x="346091" y="29608"/>
                  <a:pt x="350139" y="26864"/>
                </a:cubicBezTo>
                <a:cubicBezTo>
                  <a:pt x="353882" y="24435"/>
                  <a:pt x="358254" y="23140"/>
                  <a:pt x="362712" y="23149"/>
                </a:cubicBezTo>
                <a:cubicBezTo>
                  <a:pt x="366655" y="23083"/>
                  <a:pt x="370532" y="24178"/>
                  <a:pt x="373856" y="26293"/>
                </a:cubicBezTo>
                <a:cubicBezTo>
                  <a:pt x="377047" y="28493"/>
                  <a:pt x="379523" y="31570"/>
                  <a:pt x="381000" y="35151"/>
                </a:cubicBezTo>
                <a:cubicBezTo>
                  <a:pt x="382781" y="40685"/>
                  <a:pt x="383552" y="46486"/>
                  <a:pt x="383286" y="52296"/>
                </a:cubicBezTo>
                <a:lnTo>
                  <a:pt x="383286" y="85443"/>
                </a:lnTo>
                <a:lnTo>
                  <a:pt x="375380" y="85443"/>
                </a:lnTo>
                <a:lnTo>
                  <a:pt x="375380" y="52296"/>
                </a:lnTo>
                <a:cubicBezTo>
                  <a:pt x="375637" y="47772"/>
                  <a:pt x="375152" y="43238"/>
                  <a:pt x="373951" y="38866"/>
                </a:cubicBezTo>
                <a:cubicBezTo>
                  <a:pt x="373046" y="36437"/>
                  <a:pt x="371370" y="34360"/>
                  <a:pt x="369189" y="32960"/>
                </a:cubicBezTo>
                <a:cubicBezTo>
                  <a:pt x="366808" y="31436"/>
                  <a:pt x="364017" y="30674"/>
                  <a:pt x="361188" y="30769"/>
                </a:cubicBezTo>
                <a:cubicBezTo>
                  <a:pt x="357454" y="30712"/>
                  <a:pt x="353806" y="31884"/>
                  <a:pt x="350806" y="34103"/>
                </a:cubicBezTo>
                <a:cubicBezTo>
                  <a:pt x="347681" y="36303"/>
                  <a:pt x="345291" y="39390"/>
                  <a:pt x="343948" y="42961"/>
                </a:cubicBezTo>
                <a:cubicBezTo>
                  <a:pt x="342100" y="49134"/>
                  <a:pt x="341357" y="55582"/>
                  <a:pt x="341757" y="62011"/>
                </a:cubicBezTo>
                <a:lnTo>
                  <a:pt x="341757" y="85824"/>
                </a:lnTo>
                <a:lnTo>
                  <a:pt x="333946" y="85824"/>
                </a:lnTo>
                <a:lnTo>
                  <a:pt x="333946" y="54677"/>
                </a:lnTo>
                <a:cubicBezTo>
                  <a:pt x="334213" y="49677"/>
                  <a:pt x="333727" y="44676"/>
                  <a:pt x="332518" y="39818"/>
                </a:cubicBezTo>
                <a:cubicBezTo>
                  <a:pt x="331679" y="37218"/>
                  <a:pt x="330003" y="34980"/>
                  <a:pt x="327755" y="33436"/>
                </a:cubicBezTo>
                <a:cubicBezTo>
                  <a:pt x="325345" y="31874"/>
                  <a:pt x="322526" y="31074"/>
                  <a:pt x="319659" y="31150"/>
                </a:cubicBezTo>
                <a:cubicBezTo>
                  <a:pt x="316039" y="31141"/>
                  <a:pt x="312505" y="32274"/>
                  <a:pt x="309562" y="34389"/>
                </a:cubicBezTo>
                <a:cubicBezTo>
                  <a:pt x="306419" y="36551"/>
                  <a:pt x="304000" y="39599"/>
                  <a:pt x="302609" y="43152"/>
                </a:cubicBezTo>
                <a:cubicBezTo>
                  <a:pt x="300828" y="48619"/>
                  <a:pt x="300056" y="54363"/>
                  <a:pt x="300323" y="60107"/>
                </a:cubicBezTo>
                <a:lnTo>
                  <a:pt x="300323" y="85824"/>
                </a:lnTo>
                <a:lnTo>
                  <a:pt x="292512" y="85824"/>
                </a:lnTo>
                <a:lnTo>
                  <a:pt x="292703" y="24674"/>
                </a:lnTo>
                <a:lnTo>
                  <a:pt x="300514" y="24674"/>
                </a:lnTo>
                <a:lnTo>
                  <a:pt x="300514" y="35151"/>
                </a:lnTo>
                <a:cubicBezTo>
                  <a:pt x="302752" y="31827"/>
                  <a:pt x="305600" y="28950"/>
                  <a:pt x="308895" y="26674"/>
                </a:cubicBezTo>
                <a:cubicBezTo>
                  <a:pt x="312648" y="24359"/>
                  <a:pt x="316963" y="23140"/>
                  <a:pt x="321373" y="23149"/>
                </a:cubicBezTo>
                <a:close/>
                <a:moveTo>
                  <a:pt x="508635" y="22959"/>
                </a:moveTo>
                <a:cubicBezTo>
                  <a:pt x="512921" y="22883"/>
                  <a:pt x="517131" y="24073"/>
                  <a:pt x="520731" y="26388"/>
                </a:cubicBezTo>
                <a:cubicBezTo>
                  <a:pt x="524237" y="28703"/>
                  <a:pt x="526961" y="32017"/>
                  <a:pt x="528542" y="35913"/>
                </a:cubicBezTo>
                <a:cubicBezTo>
                  <a:pt x="530475" y="41809"/>
                  <a:pt x="531314" y="48000"/>
                  <a:pt x="531018" y="54201"/>
                </a:cubicBezTo>
                <a:lnTo>
                  <a:pt x="531018" y="85443"/>
                </a:lnTo>
                <a:lnTo>
                  <a:pt x="523208" y="85443"/>
                </a:lnTo>
                <a:lnTo>
                  <a:pt x="523208" y="56868"/>
                </a:lnTo>
                <a:cubicBezTo>
                  <a:pt x="523379" y="52182"/>
                  <a:pt x="523094" y="47495"/>
                  <a:pt x="522351" y="42866"/>
                </a:cubicBezTo>
                <a:cubicBezTo>
                  <a:pt x="521789" y="39171"/>
                  <a:pt x="519931" y="35799"/>
                  <a:pt x="517112" y="33341"/>
                </a:cubicBezTo>
                <a:cubicBezTo>
                  <a:pt x="514216" y="31217"/>
                  <a:pt x="510692" y="30150"/>
                  <a:pt x="507111" y="30293"/>
                </a:cubicBezTo>
                <a:cubicBezTo>
                  <a:pt x="502415" y="30255"/>
                  <a:pt x="497872" y="31951"/>
                  <a:pt x="494347" y="35056"/>
                </a:cubicBezTo>
                <a:cubicBezTo>
                  <a:pt x="490709" y="37989"/>
                  <a:pt x="488127" y="42038"/>
                  <a:pt x="487013" y="46581"/>
                </a:cubicBezTo>
                <a:cubicBezTo>
                  <a:pt x="486060" y="52048"/>
                  <a:pt x="485670" y="57601"/>
                  <a:pt x="485870" y="63154"/>
                </a:cubicBezTo>
                <a:lnTo>
                  <a:pt x="485870" y="85443"/>
                </a:lnTo>
                <a:lnTo>
                  <a:pt x="478059" y="85443"/>
                </a:lnTo>
                <a:lnTo>
                  <a:pt x="478059" y="24673"/>
                </a:lnTo>
                <a:lnTo>
                  <a:pt x="485870" y="24673"/>
                </a:lnTo>
                <a:lnTo>
                  <a:pt x="485870" y="35532"/>
                </a:lnTo>
                <a:cubicBezTo>
                  <a:pt x="488623" y="31665"/>
                  <a:pt x="492166" y="28417"/>
                  <a:pt x="496252" y="26007"/>
                </a:cubicBezTo>
                <a:cubicBezTo>
                  <a:pt x="500062" y="23988"/>
                  <a:pt x="504320" y="22940"/>
                  <a:pt x="508635" y="22959"/>
                </a:cubicBezTo>
                <a:close/>
                <a:moveTo>
                  <a:pt x="599218" y="22769"/>
                </a:moveTo>
                <a:cubicBezTo>
                  <a:pt x="603914" y="22712"/>
                  <a:pt x="608553" y="23788"/>
                  <a:pt x="612744" y="25913"/>
                </a:cubicBezTo>
                <a:cubicBezTo>
                  <a:pt x="616954" y="28227"/>
                  <a:pt x="620573" y="31485"/>
                  <a:pt x="623316" y="35438"/>
                </a:cubicBezTo>
                <a:lnTo>
                  <a:pt x="623316" y="24674"/>
                </a:lnTo>
                <a:lnTo>
                  <a:pt x="631127" y="24674"/>
                </a:lnTo>
                <a:lnTo>
                  <a:pt x="631127" y="85444"/>
                </a:lnTo>
                <a:lnTo>
                  <a:pt x="623412" y="85444"/>
                </a:lnTo>
                <a:lnTo>
                  <a:pt x="623412" y="74966"/>
                </a:lnTo>
                <a:cubicBezTo>
                  <a:pt x="620449" y="78700"/>
                  <a:pt x="616716" y="81758"/>
                  <a:pt x="612458" y="83920"/>
                </a:cubicBezTo>
                <a:cubicBezTo>
                  <a:pt x="608295" y="86015"/>
                  <a:pt x="603685" y="87063"/>
                  <a:pt x="599028" y="86968"/>
                </a:cubicBezTo>
                <a:cubicBezTo>
                  <a:pt x="590684" y="87015"/>
                  <a:pt x="582702" y="83558"/>
                  <a:pt x="577025" y="77443"/>
                </a:cubicBezTo>
                <a:cubicBezTo>
                  <a:pt x="570862" y="71480"/>
                  <a:pt x="567414" y="63251"/>
                  <a:pt x="567500" y="54678"/>
                </a:cubicBezTo>
                <a:cubicBezTo>
                  <a:pt x="567424" y="46220"/>
                  <a:pt x="570872" y="38105"/>
                  <a:pt x="577025" y="32294"/>
                </a:cubicBezTo>
                <a:cubicBezTo>
                  <a:pt x="582740" y="26122"/>
                  <a:pt x="590808" y="22655"/>
                  <a:pt x="599218" y="22769"/>
                </a:cubicBezTo>
                <a:close/>
                <a:moveTo>
                  <a:pt x="428911" y="22769"/>
                </a:moveTo>
                <a:cubicBezTo>
                  <a:pt x="433607" y="22712"/>
                  <a:pt x="438246" y="23788"/>
                  <a:pt x="442437" y="25912"/>
                </a:cubicBezTo>
                <a:cubicBezTo>
                  <a:pt x="446647" y="28227"/>
                  <a:pt x="450266" y="31484"/>
                  <a:pt x="453009" y="35437"/>
                </a:cubicBezTo>
                <a:lnTo>
                  <a:pt x="453009" y="24674"/>
                </a:lnTo>
                <a:lnTo>
                  <a:pt x="460820" y="24674"/>
                </a:lnTo>
                <a:lnTo>
                  <a:pt x="460820" y="85443"/>
                </a:lnTo>
                <a:lnTo>
                  <a:pt x="453105" y="85443"/>
                </a:lnTo>
                <a:lnTo>
                  <a:pt x="453105" y="74966"/>
                </a:lnTo>
                <a:cubicBezTo>
                  <a:pt x="450162" y="78719"/>
                  <a:pt x="446418" y="81786"/>
                  <a:pt x="442151" y="83919"/>
                </a:cubicBezTo>
                <a:cubicBezTo>
                  <a:pt x="437988" y="86015"/>
                  <a:pt x="433378" y="87063"/>
                  <a:pt x="428721" y="86967"/>
                </a:cubicBezTo>
                <a:cubicBezTo>
                  <a:pt x="420377" y="87015"/>
                  <a:pt x="412395" y="83557"/>
                  <a:pt x="406718" y="77442"/>
                </a:cubicBezTo>
                <a:cubicBezTo>
                  <a:pt x="400555" y="71480"/>
                  <a:pt x="397107" y="63250"/>
                  <a:pt x="397193" y="54677"/>
                </a:cubicBezTo>
                <a:cubicBezTo>
                  <a:pt x="397155" y="46229"/>
                  <a:pt x="400603" y="38132"/>
                  <a:pt x="406718" y="32294"/>
                </a:cubicBezTo>
                <a:cubicBezTo>
                  <a:pt x="412452" y="26141"/>
                  <a:pt x="420501" y="22683"/>
                  <a:pt x="428911" y="22769"/>
                </a:cubicBezTo>
                <a:close/>
                <a:moveTo>
                  <a:pt x="48863" y="1529"/>
                </a:moveTo>
                <a:lnTo>
                  <a:pt x="56674" y="1529"/>
                </a:lnTo>
                <a:lnTo>
                  <a:pt x="56674" y="85730"/>
                </a:lnTo>
                <a:lnTo>
                  <a:pt x="48863" y="85730"/>
                </a:lnTo>
                <a:close/>
                <a:moveTo>
                  <a:pt x="148209" y="1147"/>
                </a:moveTo>
                <a:lnTo>
                  <a:pt x="156020" y="1528"/>
                </a:lnTo>
                <a:lnTo>
                  <a:pt x="156020" y="85729"/>
                </a:lnTo>
                <a:lnTo>
                  <a:pt x="148305" y="85729"/>
                </a:lnTo>
                <a:lnTo>
                  <a:pt x="148305" y="75251"/>
                </a:lnTo>
                <a:cubicBezTo>
                  <a:pt x="145342" y="78985"/>
                  <a:pt x="141609" y="82042"/>
                  <a:pt x="137351" y="84205"/>
                </a:cubicBezTo>
                <a:cubicBezTo>
                  <a:pt x="133188" y="86300"/>
                  <a:pt x="128578" y="87348"/>
                  <a:pt x="123921" y="87253"/>
                </a:cubicBezTo>
                <a:cubicBezTo>
                  <a:pt x="115577" y="87300"/>
                  <a:pt x="107595" y="83843"/>
                  <a:pt x="101918" y="77728"/>
                </a:cubicBezTo>
                <a:cubicBezTo>
                  <a:pt x="95755" y="71765"/>
                  <a:pt x="92307" y="63535"/>
                  <a:pt x="92393" y="54963"/>
                </a:cubicBezTo>
                <a:cubicBezTo>
                  <a:pt x="92355" y="46514"/>
                  <a:pt x="95803" y="38418"/>
                  <a:pt x="101918" y="32579"/>
                </a:cubicBezTo>
                <a:cubicBezTo>
                  <a:pt x="107633" y="26407"/>
                  <a:pt x="115701" y="22940"/>
                  <a:pt x="124111" y="23054"/>
                </a:cubicBezTo>
                <a:cubicBezTo>
                  <a:pt x="128807" y="22997"/>
                  <a:pt x="133446" y="24073"/>
                  <a:pt x="137637" y="26197"/>
                </a:cubicBezTo>
                <a:cubicBezTo>
                  <a:pt x="141847" y="28512"/>
                  <a:pt x="145466" y="31769"/>
                  <a:pt x="148209" y="35722"/>
                </a:cubicBezTo>
                <a:close/>
                <a:moveTo>
                  <a:pt x="550450" y="4"/>
                </a:moveTo>
                <a:cubicBezTo>
                  <a:pt x="552183" y="-63"/>
                  <a:pt x="553850" y="633"/>
                  <a:pt x="555022" y="1909"/>
                </a:cubicBezTo>
                <a:cubicBezTo>
                  <a:pt x="556260" y="3109"/>
                  <a:pt x="556946" y="4757"/>
                  <a:pt x="556927" y="6481"/>
                </a:cubicBezTo>
                <a:cubicBezTo>
                  <a:pt x="556927" y="8167"/>
                  <a:pt x="556241" y="9786"/>
                  <a:pt x="555022" y="10958"/>
                </a:cubicBezTo>
                <a:cubicBezTo>
                  <a:pt x="553822" y="12196"/>
                  <a:pt x="552174" y="12882"/>
                  <a:pt x="550450" y="12863"/>
                </a:cubicBezTo>
                <a:cubicBezTo>
                  <a:pt x="548764" y="12863"/>
                  <a:pt x="547144" y="12177"/>
                  <a:pt x="545973" y="10958"/>
                </a:cubicBezTo>
                <a:cubicBezTo>
                  <a:pt x="544754" y="9786"/>
                  <a:pt x="544068" y="8167"/>
                  <a:pt x="544068" y="6481"/>
                </a:cubicBezTo>
                <a:cubicBezTo>
                  <a:pt x="544049" y="4757"/>
                  <a:pt x="544735" y="3109"/>
                  <a:pt x="545973" y="1909"/>
                </a:cubicBezTo>
                <a:cubicBezTo>
                  <a:pt x="547116" y="652"/>
                  <a:pt x="548754" y="-44"/>
                  <a:pt x="550450" y="4"/>
                </a:cubicBezTo>
                <a:close/>
                <a:moveTo>
                  <a:pt x="75628" y="4"/>
                </a:moveTo>
                <a:cubicBezTo>
                  <a:pt x="77362" y="-63"/>
                  <a:pt x="79029" y="633"/>
                  <a:pt x="80200" y="1909"/>
                </a:cubicBezTo>
                <a:cubicBezTo>
                  <a:pt x="81439" y="3109"/>
                  <a:pt x="82124" y="4757"/>
                  <a:pt x="82105" y="6481"/>
                </a:cubicBezTo>
                <a:cubicBezTo>
                  <a:pt x="82105" y="8167"/>
                  <a:pt x="81420" y="9786"/>
                  <a:pt x="80200" y="10958"/>
                </a:cubicBezTo>
                <a:cubicBezTo>
                  <a:pt x="79000" y="12196"/>
                  <a:pt x="77352" y="12882"/>
                  <a:pt x="75628" y="12863"/>
                </a:cubicBezTo>
                <a:cubicBezTo>
                  <a:pt x="73942" y="12863"/>
                  <a:pt x="72323" y="12177"/>
                  <a:pt x="71152" y="10958"/>
                </a:cubicBezTo>
                <a:cubicBezTo>
                  <a:pt x="69932" y="9786"/>
                  <a:pt x="69247" y="8167"/>
                  <a:pt x="69247" y="6481"/>
                </a:cubicBezTo>
                <a:cubicBezTo>
                  <a:pt x="69228" y="4757"/>
                  <a:pt x="69913" y="3109"/>
                  <a:pt x="71152" y="1909"/>
                </a:cubicBezTo>
                <a:cubicBezTo>
                  <a:pt x="72295" y="652"/>
                  <a:pt x="73933" y="-44"/>
                  <a:pt x="75628" y="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8 Team">
  <p:cSld name="CUSTOM_8_1">
    <p:bg>
      <p:bgPr>
        <a:solidFill>
          <a:schemeClr val="lt2"/>
        </a:solidFill>
      </p:bgPr>
    </p:bg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12"/>
          <p:cNvSpPr/>
          <p:nvPr/>
        </p:nvSpPr>
        <p:spPr>
          <a:xfrm flipH="1">
            <a:off x="1874100" y="-57237"/>
            <a:ext cx="10317900" cy="69768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142875" rotWithShape="0" dir="16200000" dist="38100">
              <a:srgbClr val="000000">
                <a:alpha val="2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5" name="Google Shape;385;p12"/>
          <p:cNvSpPr/>
          <p:nvPr/>
        </p:nvSpPr>
        <p:spPr>
          <a:xfrm>
            <a:off x="0" y="-57237"/>
            <a:ext cx="10317900" cy="69768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142875" rotWithShape="0" dir="16200000" dist="38100">
              <a:srgbClr val="000000">
                <a:alpha val="2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6" name="Google Shape;386;p12"/>
          <p:cNvSpPr/>
          <p:nvPr/>
        </p:nvSpPr>
        <p:spPr>
          <a:xfrm>
            <a:off x="0" y="2812026"/>
            <a:ext cx="12192000" cy="4046100"/>
          </a:xfrm>
          <a:prstGeom prst="triangle">
            <a:avLst>
              <a:gd fmla="val 50000" name="adj"/>
            </a:avLst>
          </a:prstGeom>
          <a:solidFill>
            <a:schemeClr val="lt1"/>
          </a:solidFill>
          <a:ln>
            <a:noFill/>
          </a:ln>
          <a:effectLst>
            <a:outerShdw blurRad="142875" rotWithShape="0" dir="16200000" dist="38100">
              <a:srgbClr val="000000">
                <a:alpha val="2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87" name="Google Shape;387;p12"/>
          <p:cNvGrpSpPr/>
          <p:nvPr/>
        </p:nvGrpSpPr>
        <p:grpSpPr>
          <a:xfrm>
            <a:off x="179231" y="332171"/>
            <a:ext cx="11807282" cy="6350387"/>
            <a:chOff x="179231" y="332171"/>
            <a:chExt cx="11807282" cy="6350387"/>
          </a:xfrm>
        </p:grpSpPr>
        <p:sp>
          <p:nvSpPr>
            <p:cNvPr id="388" name="Google Shape;388;p12"/>
            <p:cNvSpPr/>
            <p:nvPr/>
          </p:nvSpPr>
          <p:spPr>
            <a:xfrm flipH="1" rot="5400000">
              <a:off x="11404663" y="646121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9" name="Google Shape;389;p12"/>
            <p:cNvSpPr/>
            <p:nvPr/>
          </p:nvSpPr>
          <p:spPr>
            <a:xfrm flipH="1" rot="5400000">
              <a:off x="11404663" y="2703191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0" name="Google Shape;390;p12"/>
            <p:cNvSpPr/>
            <p:nvPr/>
          </p:nvSpPr>
          <p:spPr>
            <a:xfrm flipH="1" rot="5400000">
              <a:off x="11400252" y="4862357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1" name="Google Shape;391;p12"/>
            <p:cNvSpPr/>
            <p:nvPr/>
          </p:nvSpPr>
          <p:spPr>
            <a:xfrm flipH="1" rot="5400000">
              <a:off x="-130306" y="1884429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2" name="Google Shape;392;p12"/>
            <p:cNvSpPr/>
            <p:nvPr/>
          </p:nvSpPr>
          <p:spPr>
            <a:xfrm flipH="1" rot="5400000">
              <a:off x="-130306" y="3941498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3" name="Google Shape;393;p12"/>
            <p:cNvSpPr/>
            <p:nvPr/>
          </p:nvSpPr>
          <p:spPr>
            <a:xfrm flipH="1" rot="5400000">
              <a:off x="-134719" y="6100663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4" name="Google Shape;394;p12"/>
            <p:cNvSpPr/>
            <p:nvPr/>
          </p:nvSpPr>
          <p:spPr>
            <a:xfrm>
              <a:off x="1683313" y="6414659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5" name="Google Shape;395;p12"/>
            <p:cNvSpPr/>
            <p:nvPr/>
          </p:nvSpPr>
          <p:spPr>
            <a:xfrm>
              <a:off x="3829901" y="6414659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6" name="Google Shape;396;p12"/>
            <p:cNvSpPr/>
            <p:nvPr/>
          </p:nvSpPr>
          <p:spPr>
            <a:xfrm>
              <a:off x="5976489" y="6414659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7" name="Google Shape;397;p12"/>
            <p:cNvSpPr/>
            <p:nvPr/>
          </p:nvSpPr>
          <p:spPr>
            <a:xfrm>
              <a:off x="8123077" y="6414659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8" name="Google Shape;398;p12"/>
            <p:cNvSpPr/>
            <p:nvPr/>
          </p:nvSpPr>
          <p:spPr>
            <a:xfrm>
              <a:off x="10273890" y="6414659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99" name="Google Shape;399;p12"/>
          <p:cNvSpPr/>
          <p:nvPr/>
        </p:nvSpPr>
        <p:spPr>
          <a:xfrm flipH="1" rot="10800000">
            <a:off x="-53250" y="-57224"/>
            <a:ext cx="12192000" cy="4046100"/>
          </a:xfrm>
          <a:prstGeom prst="triangle">
            <a:avLst>
              <a:gd fmla="val 50000" name="adj"/>
            </a:avLst>
          </a:prstGeom>
          <a:solidFill>
            <a:schemeClr val="lt1"/>
          </a:solidFill>
          <a:ln>
            <a:noFill/>
          </a:ln>
          <a:effectLst>
            <a:outerShdw blurRad="142875" rotWithShape="0" dir="5280000" dist="38100">
              <a:srgbClr val="000000">
                <a:alpha val="2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00" name="Google Shape;400;p12"/>
          <p:cNvGrpSpPr/>
          <p:nvPr/>
        </p:nvGrpSpPr>
        <p:grpSpPr>
          <a:xfrm flipH="1" rot="10800000">
            <a:off x="691044" y="99308"/>
            <a:ext cx="9482152" cy="267901"/>
            <a:chOff x="614244" y="6414658"/>
            <a:chExt cx="9482152" cy="267901"/>
          </a:xfrm>
        </p:grpSpPr>
        <p:sp>
          <p:nvSpPr>
            <p:cNvPr id="401" name="Google Shape;401;p12"/>
            <p:cNvSpPr/>
            <p:nvPr/>
          </p:nvSpPr>
          <p:spPr>
            <a:xfrm>
              <a:off x="2760832" y="6414659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2" name="Google Shape;402;p12"/>
            <p:cNvSpPr/>
            <p:nvPr/>
          </p:nvSpPr>
          <p:spPr>
            <a:xfrm>
              <a:off x="4907420" y="6414659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3" name="Google Shape;403;p12"/>
            <p:cNvSpPr/>
            <p:nvPr/>
          </p:nvSpPr>
          <p:spPr>
            <a:xfrm>
              <a:off x="7054008" y="6414659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4" name="Google Shape;404;p12"/>
            <p:cNvSpPr/>
            <p:nvPr/>
          </p:nvSpPr>
          <p:spPr>
            <a:xfrm>
              <a:off x="9200596" y="6414659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5" name="Google Shape;405;p12"/>
            <p:cNvSpPr/>
            <p:nvPr/>
          </p:nvSpPr>
          <p:spPr>
            <a:xfrm>
              <a:off x="614244" y="6414658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06" name="Google Shape;406;p12"/>
          <p:cNvGrpSpPr/>
          <p:nvPr/>
        </p:nvGrpSpPr>
        <p:grpSpPr>
          <a:xfrm flipH="1" rot="10800000">
            <a:off x="1753176" y="99309"/>
            <a:ext cx="9486377" cy="267900"/>
            <a:chOff x="1683313" y="6414659"/>
            <a:chExt cx="9486377" cy="267900"/>
          </a:xfrm>
        </p:grpSpPr>
        <p:sp>
          <p:nvSpPr>
            <p:cNvPr id="407" name="Google Shape;407;p12"/>
            <p:cNvSpPr/>
            <p:nvPr/>
          </p:nvSpPr>
          <p:spPr>
            <a:xfrm>
              <a:off x="1683313" y="6414659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8" name="Google Shape;408;p12"/>
            <p:cNvSpPr/>
            <p:nvPr/>
          </p:nvSpPr>
          <p:spPr>
            <a:xfrm>
              <a:off x="3829901" y="6414659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9" name="Google Shape;409;p12"/>
            <p:cNvSpPr/>
            <p:nvPr/>
          </p:nvSpPr>
          <p:spPr>
            <a:xfrm>
              <a:off x="5976489" y="6414659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0" name="Google Shape;410;p12"/>
            <p:cNvSpPr/>
            <p:nvPr/>
          </p:nvSpPr>
          <p:spPr>
            <a:xfrm>
              <a:off x="8123077" y="6414659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1" name="Google Shape;411;p12"/>
            <p:cNvSpPr/>
            <p:nvPr/>
          </p:nvSpPr>
          <p:spPr>
            <a:xfrm>
              <a:off x="10273890" y="6414659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12" name="Google Shape;412;p12"/>
          <p:cNvGrpSpPr/>
          <p:nvPr/>
        </p:nvGrpSpPr>
        <p:grpSpPr>
          <a:xfrm>
            <a:off x="179233" y="581616"/>
            <a:ext cx="11802869" cy="6100943"/>
            <a:chOff x="179233" y="581616"/>
            <a:chExt cx="11802869" cy="6100943"/>
          </a:xfrm>
        </p:grpSpPr>
        <p:sp>
          <p:nvSpPr>
            <p:cNvPr id="413" name="Google Shape;413;p12"/>
            <p:cNvSpPr/>
            <p:nvPr/>
          </p:nvSpPr>
          <p:spPr>
            <a:xfrm flipH="1" rot="5400000">
              <a:off x="11400252" y="1683239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4" name="Google Shape;414;p12"/>
            <p:cNvSpPr/>
            <p:nvPr/>
          </p:nvSpPr>
          <p:spPr>
            <a:xfrm flipH="1" rot="5400000">
              <a:off x="11400252" y="3740309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5" name="Google Shape;415;p12"/>
            <p:cNvSpPr/>
            <p:nvPr/>
          </p:nvSpPr>
          <p:spPr>
            <a:xfrm flipH="1" rot="5400000">
              <a:off x="11400252" y="5957800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6" name="Google Shape;416;p12"/>
            <p:cNvSpPr/>
            <p:nvPr/>
          </p:nvSpPr>
          <p:spPr>
            <a:xfrm flipH="1" rot="5400000">
              <a:off x="-130494" y="2921546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7" name="Google Shape;417;p12"/>
            <p:cNvSpPr/>
            <p:nvPr/>
          </p:nvSpPr>
          <p:spPr>
            <a:xfrm flipH="1" rot="5400000">
              <a:off x="-130494" y="4978616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8" name="Google Shape;418;p12"/>
            <p:cNvSpPr/>
            <p:nvPr/>
          </p:nvSpPr>
          <p:spPr>
            <a:xfrm>
              <a:off x="2760832" y="6414659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9" name="Google Shape;419;p12"/>
            <p:cNvSpPr/>
            <p:nvPr/>
          </p:nvSpPr>
          <p:spPr>
            <a:xfrm>
              <a:off x="4907420" y="6414659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0" name="Google Shape;420;p12"/>
            <p:cNvSpPr/>
            <p:nvPr/>
          </p:nvSpPr>
          <p:spPr>
            <a:xfrm>
              <a:off x="7054008" y="6414659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1" name="Google Shape;421;p12"/>
            <p:cNvSpPr/>
            <p:nvPr/>
          </p:nvSpPr>
          <p:spPr>
            <a:xfrm>
              <a:off x="9200596" y="6414659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2" name="Google Shape;422;p12"/>
            <p:cNvSpPr/>
            <p:nvPr/>
          </p:nvSpPr>
          <p:spPr>
            <a:xfrm>
              <a:off x="614244" y="6414658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3" name="Google Shape;423;p12"/>
            <p:cNvSpPr/>
            <p:nvPr/>
          </p:nvSpPr>
          <p:spPr>
            <a:xfrm flipH="1" rot="5400000">
              <a:off x="-134717" y="895566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24" name="Google Shape;424;p12"/>
          <p:cNvSpPr/>
          <p:nvPr/>
        </p:nvSpPr>
        <p:spPr>
          <a:xfrm>
            <a:off x="591900" y="255975"/>
            <a:ext cx="11008200" cy="6350400"/>
          </a:xfrm>
          <a:prstGeom prst="rect">
            <a:avLst/>
          </a:prstGeom>
          <a:gradFill>
            <a:gsLst>
              <a:gs pos="0">
                <a:schemeClr val="lt1"/>
              </a:gs>
              <a:gs pos="33000">
                <a:schemeClr val="accent3"/>
              </a:gs>
              <a:gs pos="33000">
                <a:schemeClr val="lt1"/>
              </a:gs>
              <a:gs pos="68000">
                <a:schemeClr val="accent3"/>
              </a:gs>
              <a:gs pos="68000">
                <a:schemeClr val="lt1"/>
              </a:gs>
              <a:gs pos="100000">
                <a:schemeClr val="lt1"/>
              </a:gs>
            </a:gsLst>
            <a:lin ang="0" scaled="0"/>
          </a:gradFill>
          <a:ln>
            <a:noFill/>
          </a:ln>
          <a:effectLst>
            <a:outerShdw blurRad="128588" rotWithShape="0" algn="bl">
              <a:srgbClr val="1C0935">
                <a:alpha val="6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5" name="Google Shape;425;p12"/>
          <p:cNvSpPr txBox="1"/>
          <p:nvPr>
            <p:ph idx="1" type="subTitle"/>
          </p:nvPr>
        </p:nvSpPr>
        <p:spPr>
          <a:xfrm>
            <a:off x="1189052" y="4020675"/>
            <a:ext cx="2658900" cy="60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100"/>
              <a:buNone/>
              <a:defRPr b="1" sz="2100"/>
            </a:lvl1pPr>
            <a:lvl2pPr lvl="1" rtl="0">
              <a:spcBef>
                <a:spcPts val="2100"/>
              </a:spcBef>
              <a:spcAft>
                <a:spcPts val="0"/>
              </a:spcAft>
              <a:buSzPts val="2100"/>
              <a:buNone/>
              <a:defRPr b="1" sz="2100"/>
            </a:lvl2pPr>
            <a:lvl3pPr lvl="2" rtl="0">
              <a:spcBef>
                <a:spcPts val="2100"/>
              </a:spcBef>
              <a:spcAft>
                <a:spcPts val="0"/>
              </a:spcAft>
              <a:buSzPts val="2100"/>
              <a:buNone/>
              <a:defRPr b="1" sz="2100"/>
            </a:lvl3pPr>
            <a:lvl4pPr lvl="3" rtl="0">
              <a:spcBef>
                <a:spcPts val="2100"/>
              </a:spcBef>
              <a:spcAft>
                <a:spcPts val="0"/>
              </a:spcAft>
              <a:buSzPts val="2100"/>
              <a:buNone/>
              <a:defRPr b="1" sz="2100"/>
            </a:lvl4pPr>
            <a:lvl5pPr lvl="4" rtl="0">
              <a:spcBef>
                <a:spcPts val="2100"/>
              </a:spcBef>
              <a:spcAft>
                <a:spcPts val="0"/>
              </a:spcAft>
              <a:buSzPts val="2100"/>
              <a:buNone/>
              <a:defRPr b="1" sz="2100"/>
            </a:lvl5pPr>
            <a:lvl6pPr lvl="5" rtl="0">
              <a:spcBef>
                <a:spcPts val="2100"/>
              </a:spcBef>
              <a:spcAft>
                <a:spcPts val="0"/>
              </a:spcAft>
              <a:buSzPts val="2100"/>
              <a:buNone/>
              <a:defRPr b="1" sz="2100"/>
            </a:lvl6pPr>
            <a:lvl7pPr lvl="6" rtl="0">
              <a:spcBef>
                <a:spcPts val="2100"/>
              </a:spcBef>
              <a:spcAft>
                <a:spcPts val="0"/>
              </a:spcAft>
              <a:buSzPts val="2100"/>
              <a:buNone/>
              <a:defRPr b="1" sz="2100"/>
            </a:lvl7pPr>
            <a:lvl8pPr lvl="7" rtl="0">
              <a:spcBef>
                <a:spcPts val="2100"/>
              </a:spcBef>
              <a:spcAft>
                <a:spcPts val="0"/>
              </a:spcAft>
              <a:buSzPts val="2100"/>
              <a:buNone/>
              <a:defRPr b="1" sz="2100"/>
            </a:lvl8pPr>
            <a:lvl9pPr lvl="8" rtl="0">
              <a:spcBef>
                <a:spcPts val="2100"/>
              </a:spcBef>
              <a:spcAft>
                <a:spcPts val="2100"/>
              </a:spcAft>
              <a:buSzPts val="2100"/>
              <a:buNone/>
              <a:defRPr b="1" sz="2100"/>
            </a:lvl9pPr>
          </a:lstStyle>
          <a:p/>
        </p:txBody>
      </p:sp>
      <p:sp>
        <p:nvSpPr>
          <p:cNvPr id="426" name="Google Shape;426;p12"/>
          <p:cNvSpPr txBox="1"/>
          <p:nvPr>
            <p:ph idx="2" type="subTitle"/>
          </p:nvPr>
        </p:nvSpPr>
        <p:spPr>
          <a:xfrm>
            <a:off x="4713302" y="4020675"/>
            <a:ext cx="2658900" cy="60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100"/>
              <a:buNone/>
              <a:defRPr b="1" sz="2100"/>
            </a:lvl1pPr>
            <a:lvl2pPr lvl="1" rtl="0">
              <a:spcBef>
                <a:spcPts val="2100"/>
              </a:spcBef>
              <a:spcAft>
                <a:spcPts val="0"/>
              </a:spcAft>
              <a:buSzPts val="2100"/>
              <a:buNone/>
              <a:defRPr b="1" sz="2100"/>
            </a:lvl2pPr>
            <a:lvl3pPr lvl="2" rtl="0">
              <a:spcBef>
                <a:spcPts val="2100"/>
              </a:spcBef>
              <a:spcAft>
                <a:spcPts val="0"/>
              </a:spcAft>
              <a:buSzPts val="2100"/>
              <a:buNone/>
              <a:defRPr b="1" sz="2100"/>
            </a:lvl3pPr>
            <a:lvl4pPr lvl="3" rtl="0">
              <a:spcBef>
                <a:spcPts val="2100"/>
              </a:spcBef>
              <a:spcAft>
                <a:spcPts val="0"/>
              </a:spcAft>
              <a:buSzPts val="2100"/>
              <a:buNone/>
              <a:defRPr b="1" sz="2100"/>
            </a:lvl4pPr>
            <a:lvl5pPr lvl="4" rtl="0">
              <a:spcBef>
                <a:spcPts val="2100"/>
              </a:spcBef>
              <a:spcAft>
                <a:spcPts val="0"/>
              </a:spcAft>
              <a:buSzPts val="2100"/>
              <a:buNone/>
              <a:defRPr b="1" sz="2100"/>
            </a:lvl5pPr>
            <a:lvl6pPr lvl="5" rtl="0">
              <a:spcBef>
                <a:spcPts val="2100"/>
              </a:spcBef>
              <a:spcAft>
                <a:spcPts val="0"/>
              </a:spcAft>
              <a:buSzPts val="2100"/>
              <a:buNone/>
              <a:defRPr b="1" sz="2100"/>
            </a:lvl6pPr>
            <a:lvl7pPr lvl="6" rtl="0">
              <a:spcBef>
                <a:spcPts val="2100"/>
              </a:spcBef>
              <a:spcAft>
                <a:spcPts val="0"/>
              </a:spcAft>
              <a:buSzPts val="2100"/>
              <a:buNone/>
              <a:defRPr b="1" sz="2100"/>
            </a:lvl7pPr>
            <a:lvl8pPr lvl="7" rtl="0">
              <a:spcBef>
                <a:spcPts val="2100"/>
              </a:spcBef>
              <a:spcAft>
                <a:spcPts val="0"/>
              </a:spcAft>
              <a:buSzPts val="2100"/>
              <a:buNone/>
              <a:defRPr b="1" sz="2100"/>
            </a:lvl8pPr>
            <a:lvl9pPr lvl="8" rtl="0">
              <a:spcBef>
                <a:spcPts val="2100"/>
              </a:spcBef>
              <a:spcAft>
                <a:spcPts val="2100"/>
              </a:spcAft>
              <a:buSzPts val="2100"/>
              <a:buNone/>
              <a:defRPr b="1" sz="2100"/>
            </a:lvl9pPr>
          </a:lstStyle>
          <a:p/>
        </p:txBody>
      </p:sp>
      <p:sp>
        <p:nvSpPr>
          <p:cNvPr id="427" name="Google Shape;427;p12"/>
          <p:cNvSpPr txBox="1"/>
          <p:nvPr>
            <p:ph idx="3" type="subTitle"/>
          </p:nvPr>
        </p:nvSpPr>
        <p:spPr>
          <a:xfrm>
            <a:off x="8237552" y="4020675"/>
            <a:ext cx="2658600" cy="60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100"/>
              <a:buNone/>
              <a:defRPr b="1" sz="2100"/>
            </a:lvl1pPr>
            <a:lvl2pPr lvl="1" rtl="0">
              <a:spcBef>
                <a:spcPts val="2100"/>
              </a:spcBef>
              <a:spcAft>
                <a:spcPts val="0"/>
              </a:spcAft>
              <a:buSzPts val="2100"/>
              <a:buNone/>
              <a:defRPr b="1" sz="2100"/>
            </a:lvl2pPr>
            <a:lvl3pPr lvl="2" rtl="0">
              <a:spcBef>
                <a:spcPts val="2100"/>
              </a:spcBef>
              <a:spcAft>
                <a:spcPts val="0"/>
              </a:spcAft>
              <a:buSzPts val="2100"/>
              <a:buNone/>
              <a:defRPr b="1" sz="2100"/>
            </a:lvl3pPr>
            <a:lvl4pPr lvl="3" rtl="0">
              <a:spcBef>
                <a:spcPts val="2100"/>
              </a:spcBef>
              <a:spcAft>
                <a:spcPts val="0"/>
              </a:spcAft>
              <a:buSzPts val="2100"/>
              <a:buNone/>
              <a:defRPr b="1" sz="2100"/>
            </a:lvl4pPr>
            <a:lvl5pPr lvl="4" rtl="0">
              <a:spcBef>
                <a:spcPts val="2100"/>
              </a:spcBef>
              <a:spcAft>
                <a:spcPts val="0"/>
              </a:spcAft>
              <a:buSzPts val="2100"/>
              <a:buNone/>
              <a:defRPr b="1" sz="2100"/>
            </a:lvl5pPr>
            <a:lvl6pPr lvl="5" rtl="0">
              <a:spcBef>
                <a:spcPts val="2100"/>
              </a:spcBef>
              <a:spcAft>
                <a:spcPts val="0"/>
              </a:spcAft>
              <a:buSzPts val="2100"/>
              <a:buNone/>
              <a:defRPr b="1" sz="2100"/>
            </a:lvl6pPr>
            <a:lvl7pPr lvl="6" rtl="0">
              <a:spcBef>
                <a:spcPts val="2100"/>
              </a:spcBef>
              <a:spcAft>
                <a:spcPts val="0"/>
              </a:spcAft>
              <a:buSzPts val="2100"/>
              <a:buNone/>
              <a:defRPr b="1" sz="2100"/>
            </a:lvl7pPr>
            <a:lvl8pPr lvl="7" rtl="0">
              <a:spcBef>
                <a:spcPts val="2100"/>
              </a:spcBef>
              <a:spcAft>
                <a:spcPts val="0"/>
              </a:spcAft>
              <a:buSzPts val="2100"/>
              <a:buNone/>
              <a:defRPr b="1" sz="2100"/>
            </a:lvl8pPr>
            <a:lvl9pPr lvl="8" rtl="0">
              <a:spcBef>
                <a:spcPts val="2100"/>
              </a:spcBef>
              <a:spcAft>
                <a:spcPts val="2100"/>
              </a:spcAft>
              <a:buSzPts val="2100"/>
              <a:buNone/>
              <a:defRPr b="1" sz="2100"/>
            </a:lvl9pPr>
          </a:lstStyle>
          <a:p/>
        </p:txBody>
      </p:sp>
      <p:sp>
        <p:nvSpPr>
          <p:cNvPr id="428" name="Google Shape;428;p12"/>
          <p:cNvSpPr txBox="1"/>
          <p:nvPr>
            <p:ph type="title"/>
          </p:nvPr>
        </p:nvSpPr>
        <p:spPr>
          <a:xfrm>
            <a:off x="1189050" y="669575"/>
            <a:ext cx="97074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/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/>
        </p:txBody>
      </p:sp>
      <p:sp>
        <p:nvSpPr>
          <p:cNvPr id="429" name="Google Shape;429;p12"/>
          <p:cNvSpPr txBox="1"/>
          <p:nvPr>
            <p:ph idx="4" type="body"/>
          </p:nvPr>
        </p:nvSpPr>
        <p:spPr>
          <a:xfrm>
            <a:off x="1189050" y="4458625"/>
            <a:ext cx="2658900" cy="925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36550" lvl="0" marL="457200" rtl="0">
              <a:spcBef>
                <a:spcPts val="0"/>
              </a:spcBef>
              <a:spcAft>
                <a:spcPts val="0"/>
              </a:spcAft>
              <a:buSzPts val="1700"/>
              <a:buChar char="●"/>
              <a:defRPr sz="1700"/>
            </a:lvl1pPr>
            <a:lvl2pPr indent="-336550" lvl="1" marL="914400" rtl="0">
              <a:spcBef>
                <a:spcPts val="2100"/>
              </a:spcBef>
              <a:spcAft>
                <a:spcPts val="0"/>
              </a:spcAft>
              <a:buSzPts val="1700"/>
              <a:buChar char="○"/>
              <a:defRPr sz="1700"/>
            </a:lvl2pPr>
            <a:lvl3pPr indent="-336550" lvl="2" marL="1371600" rtl="0">
              <a:spcBef>
                <a:spcPts val="2100"/>
              </a:spcBef>
              <a:spcAft>
                <a:spcPts val="0"/>
              </a:spcAft>
              <a:buSzPts val="1700"/>
              <a:buChar char="■"/>
              <a:defRPr sz="1700"/>
            </a:lvl3pPr>
            <a:lvl4pPr indent="-336550" lvl="3" marL="1828800" rtl="0">
              <a:spcBef>
                <a:spcPts val="2100"/>
              </a:spcBef>
              <a:spcAft>
                <a:spcPts val="0"/>
              </a:spcAft>
              <a:buSzPts val="1700"/>
              <a:buChar char="●"/>
              <a:defRPr sz="1700"/>
            </a:lvl4pPr>
            <a:lvl5pPr indent="-336550" lvl="4" marL="2286000" rtl="0">
              <a:spcBef>
                <a:spcPts val="2100"/>
              </a:spcBef>
              <a:spcAft>
                <a:spcPts val="0"/>
              </a:spcAft>
              <a:buSzPts val="1700"/>
              <a:buChar char="○"/>
              <a:defRPr sz="1700"/>
            </a:lvl5pPr>
            <a:lvl6pPr indent="-336550" lvl="5" marL="2743200" rtl="0">
              <a:spcBef>
                <a:spcPts val="2100"/>
              </a:spcBef>
              <a:spcAft>
                <a:spcPts val="0"/>
              </a:spcAft>
              <a:buSzPts val="1700"/>
              <a:buChar char="■"/>
              <a:defRPr sz="1700"/>
            </a:lvl6pPr>
            <a:lvl7pPr indent="-336550" lvl="6" marL="3200400" rtl="0">
              <a:spcBef>
                <a:spcPts val="2100"/>
              </a:spcBef>
              <a:spcAft>
                <a:spcPts val="0"/>
              </a:spcAft>
              <a:buSzPts val="1700"/>
              <a:buChar char="●"/>
              <a:defRPr sz="1700"/>
            </a:lvl7pPr>
            <a:lvl8pPr indent="-336550" lvl="7" marL="3657600" rtl="0">
              <a:spcBef>
                <a:spcPts val="2100"/>
              </a:spcBef>
              <a:spcAft>
                <a:spcPts val="0"/>
              </a:spcAft>
              <a:buSzPts val="1700"/>
              <a:buChar char="○"/>
              <a:defRPr sz="1700"/>
            </a:lvl8pPr>
            <a:lvl9pPr indent="-336550" lvl="8" marL="4114800" rtl="0">
              <a:spcBef>
                <a:spcPts val="2100"/>
              </a:spcBef>
              <a:spcAft>
                <a:spcPts val="2100"/>
              </a:spcAft>
              <a:buSzPts val="1700"/>
              <a:buChar char="■"/>
              <a:defRPr sz="1700"/>
            </a:lvl9pPr>
          </a:lstStyle>
          <a:p/>
        </p:txBody>
      </p:sp>
      <p:sp>
        <p:nvSpPr>
          <p:cNvPr id="430" name="Google Shape;430;p12"/>
          <p:cNvSpPr txBox="1"/>
          <p:nvPr>
            <p:ph idx="5" type="body"/>
          </p:nvPr>
        </p:nvSpPr>
        <p:spPr>
          <a:xfrm>
            <a:off x="4713300" y="4447196"/>
            <a:ext cx="2658900" cy="9234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36550" lvl="0" marL="457200" rtl="0">
              <a:spcBef>
                <a:spcPts val="0"/>
              </a:spcBef>
              <a:spcAft>
                <a:spcPts val="0"/>
              </a:spcAft>
              <a:buSzPts val="1700"/>
              <a:buChar char="●"/>
              <a:defRPr sz="1700"/>
            </a:lvl1pPr>
            <a:lvl2pPr indent="-336550" lvl="1" marL="914400" rtl="0">
              <a:spcBef>
                <a:spcPts val="2100"/>
              </a:spcBef>
              <a:spcAft>
                <a:spcPts val="0"/>
              </a:spcAft>
              <a:buSzPts val="1700"/>
              <a:buChar char="○"/>
              <a:defRPr sz="1700"/>
            </a:lvl2pPr>
            <a:lvl3pPr indent="-336550" lvl="2" marL="1371600" rtl="0">
              <a:spcBef>
                <a:spcPts val="2100"/>
              </a:spcBef>
              <a:spcAft>
                <a:spcPts val="0"/>
              </a:spcAft>
              <a:buSzPts val="1700"/>
              <a:buChar char="■"/>
              <a:defRPr sz="1700"/>
            </a:lvl3pPr>
            <a:lvl4pPr indent="-336550" lvl="3" marL="1828800" rtl="0">
              <a:spcBef>
                <a:spcPts val="2100"/>
              </a:spcBef>
              <a:spcAft>
                <a:spcPts val="0"/>
              </a:spcAft>
              <a:buSzPts val="1700"/>
              <a:buChar char="●"/>
              <a:defRPr sz="1700"/>
            </a:lvl4pPr>
            <a:lvl5pPr indent="-336550" lvl="4" marL="2286000" rtl="0">
              <a:spcBef>
                <a:spcPts val="2100"/>
              </a:spcBef>
              <a:spcAft>
                <a:spcPts val="0"/>
              </a:spcAft>
              <a:buSzPts val="1700"/>
              <a:buChar char="○"/>
              <a:defRPr sz="1700"/>
            </a:lvl5pPr>
            <a:lvl6pPr indent="-336550" lvl="5" marL="2743200" rtl="0">
              <a:spcBef>
                <a:spcPts val="2100"/>
              </a:spcBef>
              <a:spcAft>
                <a:spcPts val="0"/>
              </a:spcAft>
              <a:buSzPts val="1700"/>
              <a:buChar char="■"/>
              <a:defRPr sz="1700"/>
            </a:lvl6pPr>
            <a:lvl7pPr indent="-336550" lvl="6" marL="3200400" rtl="0">
              <a:spcBef>
                <a:spcPts val="2100"/>
              </a:spcBef>
              <a:spcAft>
                <a:spcPts val="0"/>
              </a:spcAft>
              <a:buSzPts val="1700"/>
              <a:buChar char="●"/>
              <a:defRPr sz="1700"/>
            </a:lvl7pPr>
            <a:lvl8pPr indent="-336550" lvl="7" marL="3657600" rtl="0">
              <a:spcBef>
                <a:spcPts val="2100"/>
              </a:spcBef>
              <a:spcAft>
                <a:spcPts val="0"/>
              </a:spcAft>
              <a:buSzPts val="1700"/>
              <a:buChar char="○"/>
              <a:defRPr sz="1700"/>
            </a:lvl8pPr>
            <a:lvl9pPr indent="-336550" lvl="8" marL="4114800" rtl="0">
              <a:spcBef>
                <a:spcPts val="2100"/>
              </a:spcBef>
              <a:spcAft>
                <a:spcPts val="2100"/>
              </a:spcAft>
              <a:buSzPts val="1700"/>
              <a:buChar char="■"/>
              <a:defRPr sz="1700"/>
            </a:lvl9pPr>
          </a:lstStyle>
          <a:p/>
        </p:txBody>
      </p:sp>
      <p:sp>
        <p:nvSpPr>
          <p:cNvPr id="431" name="Google Shape;431;p12"/>
          <p:cNvSpPr txBox="1"/>
          <p:nvPr>
            <p:ph idx="6" type="body"/>
          </p:nvPr>
        </p:nvSpPr>
        <p:spPr>
          <a:xfrm>
            <a:off x="8237550" y="4433967"/>
            <a:ext cx="2658900" cy="9234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36550" lvl="0" marL="457200" rtl="0">
              <a:spcBef>
                <a:spcPts val="0"/>
              </a:spcBef>
              <a:spcAft>
                <a:spcPts val="0"/>
              </a:spcAft>
              <a:buSzPts val="1700"/>
              <a:buChar char="●"/>
              <a:defRPr sz="1700"/>
            </a:lvl1pPr>
            <a:lvl2pPr indent="-336550" lvl="1" marL="914400" rtl="0">
              <a:spcBef>
                <a:spcPts val="2100"/>
              </a:spcBef>
              <a:spcAft>
                <a:spcPts val="0"/>
              </a:spcAft>
              <a:buSzPts val="1700"/>
              <a:buChar char="○"/>
              <a:defRPr sz="1700"/>
            </a:lvl2pPr>
            <a:lvl3pPr indent="-336550" lvl="2" marL="1371600" rtl="0">
              <a:spcBef>
                <a:spcPts val="2100"/>
              </a:spcBef>
              <a:spcAft>
                <a:spcPts val="0"/>
              </a:spcAft>
              <a:buSzPts val="1700"/>
              <a:buChar char="■"/>
              <a:defRPr sz="1700"/>
            </a:lvl3pPr>
            <a:lvl4pPr indent="-336550" lvl="3" marL="1828800" rtl="0">
              <a:spcBef>
                <a:spcPts val="2100"/>
              </a:spcBef>
              <a:spcAft>
                <a:spcPts val="0"/>
              </a:spcAft>
              <a:buSzPts val="1700"/>
              <a:buChar char="●"/>
              <a:defRPr sz="1700"/>
            </a:lvl4pPr>
            <a:lvl5pPr indent="-336550" lvl="4" marL="2286000" rtl="0">
              <a:spcBef>
                <a:spcPts val="2100"/>
              </a:spcBef>
              <a:spcAft>
                <a:spcPts val="0"/>
              </a:spcAft>
              <a:buSzPts val="1700"/>
              <a:buChar char="○"/>
              <a:defRPr sz="1700"/>
            </a:lvl5pPr>
            <a:lvl6pPr indent="-336550" lvl="5" marL="2743200" rtl="0">
              <a:spcBef>
                <a:spcPts val="2100"/>
              </a:spcBef>
              <a:spcAft>
                <a:spcPts val="0"/>
              </a:spcAft>
              <a:buSzPts val="1700"/>
              <a:buChar char="■"/>
              <a:defRPr sz="1700"/>
            </a:lvl6pPr>
            <a:lvl7pPr indent="-336550" lvl="6" marL="3200400" rtl="0">
              <a:spcBef>
                <a:spcPts val="2100"/>
              </a:spcBef>
              <a:spcAft>
                <a:spcPts val="0"/>
              </a:spcAft>
              <a:buSzPts val="1700"/>
              <a:buChar char="●"/>
              <a:defRPr sz="1700"/>
            </a:lvl7pPr>
            <a:lvl8pPr indent="-336550" lvl="7" marL="3657600" rtl="0">
              <a:spcBef>
                <a:spcPts val="2100"/>
              </a:spcBef>
              <a:spcAft>
                <a:spcPts val="0"/>
              </a:spcAft>
              <a:buSzPts val="1700"/>
              <a:buChar char="○"/>
              <a:defRPr sz="1700"/>
            </a:lvl8pPr>
            <a:lvl9pPr indent="-336550" lvl="8" marL="4114800" rtl="0">
              <a:spcBef>
                <a:spcPts val="2100"/>
              </a:spcBef>
              <a:spcAft>
                <a:spcPts val="2100"/>
              </a:spcAft>
              <a:buSzPts val="1700"/>
              <a:buChar char="■"/>
              <a:defRPr sz="1700"/>
            </a:lvl9pPr>
          </a:lstStyle>
          <a:p/>
        </p:txBody>
      </p:sp>
      <p:sp>
        <p:nvSpPr>
          <p:cNvPr id="432" name="Google Shape;432;p12"/>
          <p:cNvSpPr/>
          <p:nvPr/>
        </p:nvSpPr>
        <p:spPr>
          <a:xfrm rot="5400000">
            <a:off x="-462658" y="6119355"/>
            <a:ext cx="1131345" cy="114589"/>
          </a:xfrm>
          <a:custGeom>
            <a:rect b="b" l="l" r="r" t="t"/>
            <a:pathLst>
              <a:path extrusionOk="0" h="87640" w="919793">
                <a:moveTo>
                  <a:pt x="657321" y="73442"/>
                </a:moveTo>
                <a:cubicBezTo>
                  <a:pt x="659149" y="73404"/>
                  <a:pt x="660912" y="74128"/>
                  <a:pt x="662179" y="75442"/>
                </a:cubicBezTo>
                <a:cubicBezTo>
                  <a:pt x="663493" y="76709"/>
                  <a:pt x="664217" y="78471"/>
                  <a:pt x="664179" y="80300"/>
                </a:cubicBezTo>
                <a:cubicBezTo>
                  <a:pt x="664198" y="82148"/>
                  <a:pt x="663474" y="83939"/>
                  <a:pt x="662179" y="85253"/>
                </a:cubicBezTo>
                <a:cubicBezTo>
                  <a:pt x="660912" y="86568"/>
                  <a:pt x="659149" y="87291"/>
                  <a:pt x="657321" y="87253"/>
                </a:cubicBezTo>
                <a:cubicBezTo>
                  <a:pt x="655492" y="87291"/>
                  <a:pt x="653730" y="86568"/>
                  <a:pt x="652463" y="85253"/>
                </a:cubicBezTo>
                <a:cubicBezTo>
                  <a:pt x="651168" y="83939"/>
                  <a:pt x="650444" y="82148"/>
                  <a:pt x="650463" y="80300"/>
                </a:cubicBezTo>
                <a:cubicBezTo>
                  <a:pt x="650425" y="78471"/>
                  <a:pt x="651149" y="76709"/>
                  <a:pt x="652463" y="75442"/>
                </a:cubicBezTo>
                <a:cubicBezTo>
                  <a:pt x="653730" y="74128"/>
                  <a:pt x="655492" y="73404"/>
                  <a:pt x="657321" y="73442"/>
                </a:cubicBezTo>
                <a:close/>
                <a:moveTo>
                  <a:pt x="783051" y="31056"/>
                </a:moveTo>
                <a:cubicBezTo>
                  <a:pt x="776688" y="30989"/>
                  <a:pt x="770602" y="33618"/>
                  <a:pt x="766287" y="38295"/>
                </a:cubicBezTo>
                <a:cubicBezTo>
                  <a:pt x="761677" y="42876"/>
                  <a:pt x="759134" y="49134"/>
                  <a:pt x="759238" y="55630"/>
                </a:cubicBezTo>
                <a:cubicBezTo>
                  <a:pt x="759229" y="59935"/>
                  <a:pt x="760343" y="64174"/>
                  <a:pt x="762477" y="67917"/>
                </a:cubicBezTo>
                <a:cubicBezTo>
                  <a:pt x="764468" y="71632"/>
                  <a:pt x="767468" y="74709"/>
                  <a:pt x="771144" y="76776"/>
                </a:cubicBezTo>
                <a:cubicBezTo>
                  <a:pt x="774783" y="78804"/>
                  <a:pt x="778888" y="79852"/>
                  <a:pt x="783051" y="79824"/>
                </a:cubicBezTo>
                <a:cubicBezTo>
                  <a:pt x="787213" y="79843"/>
                  <a:pt x="791319" y="78795"/>
                  <a:pt x="794957" y="76776"/>
                </a:cubicBezTo>
                <a:cubicBezTo>
                  <a:pt x="798586" y="74652"/>
                  <a:pt x="801587" y="71594"/>
                  <a:pt x="803625" y="67917"/>
                </a:cubicBezTo>
                <a:cubicBezTo>
                  <a:pt x="805730" y="64165"/>
                  <a:pt x="806816" y="59926"/>
                  <a:pt x="806768" y="55630"/>
                </a:cubicBezTo>
                <a:cubicBezTo>
                  <a:pt x="806873" y="49134"/>
                  <a:pt x="804330" y="42876"/>
                  <a:pt x="799719" y="38295"/>
                </a:cubicBezTo>
                <a:cubicBezTo>
                  <a:pt x="795452" y="33608"/>
                  <a:pt x="789385" y="30979"/>
                  <a:pt x="783051" y="31056"/>
                </a:cubicBezTo>
                <a:close/>
                <a:moveTo>
                  <a:pt x="124778" y="30960"/>
                </a:moveTo>
                <a:cubicBezTo>
                  <a:pt x="120558" y="30922"/>
                  <a:pt x="116405" y="32046"/>
                  <a:pt x="112776" y="34198"/>
                </a:cubicBezTo>
                <a:cubicBezTo>
                  <a:pt x="109090" y="36332"/>
                  <a:pt x="106061" y="39428"/>
                  <a:pt x="104013" y="43152"/>
                </a:cubicBezTo>
                <a:cubicBezTo>
                  <a:pt x="101851" y="46886"/>
                  <a:pt x="100708" y="51124"/>
                  <a:pt x="100680" y="55439"/>
                </a:cubicBezTo>
                <a:cubicBezTo>
                  <a:pt x="100708" y="59754"/>
                  <a:pt x="101851" y="63993"/>
                  <a:pt x="104013" y="67726"/>
                </a:cubicBezTo>
                <a:cubicBezTo>
                  <a:pt x="106099" y="71489"/>
                  <a:pt x="109157" y="74613"/>
                  <a:pt x="112872" y="76775"/>
                </a:cubicBezTo>
                <a:cubicBezTo>
                  <a:pt x="116462" y="78956"/>
                  <a:pt x="120577" y="80109"/>
                  <a:pt x="124778" y="80109"/>
                </a:cubicBezTo>
                <a:cubicBezTo>
                  <a:pt x="129017" y="80080"/>
                  <a:pt x="133188" y="78966"/>
                  <a:pt x="136875" y="76870"/>
                </a:cubicBezTo>
                <a:cubicBezTo>
                  <a:pt x="140580" y="74822"/>
                  <a:pt x="143638" y="71784"/>
                  <a:pt x="145733" y="68107"/>
                </a:cubicBezTo>
                <a:cubicBezTo>
                  <a:pt x="147857" y="64297"/>
                  <a:pt x="148943" y="59992"/>
                  <a:pt x="148876" y="55630"/>
                </a:cubicBezTo>
                <a:cubicBezTo>
                  <a:pt x="149019" y="49057"/>
                  <a:pt x="146514" y="42714"/>
                  <a:pt x="141923" y="38008"/>
                </a:cubicBezTo>
                <a:cubicBezTo>
                  <a:pt x="137513" y="33484"/>
                  <a:pt x="131474" y="30950"/>
                  <a:pt x="125159" y="30960"/>
                </a:cubicBezTo>
                <a:close/>
                <a:moveTo>
                  <a:pt x="202407" y="30865"/>
                </a:moveTo>
                <a:cubicBezTo>
                  <a:pt x="196739" y="30751"/>
                  <a:pt x="191243" y="32836"/>
                  <a:pt x="187072" y="36675"/>
                </a:cubicBezTo>
                <a:cubicBezTo>
                  <a:pt x="183538" y="40104"/>
                  <a:pt x="181061" y="44467"/>
                  <a:pt x="179928" y="49248"/>
                </a:cubicBezTo>
                <a:lnTo>
                  <a:pt x="225267" y="49248"/>
                </a:lnTo>
                <a:cubicBezTo>
                  <a:pt x="224486" y="45619"/>
                  <a:pt x="222923" y="42209"/>
                  <a:pt x="220695" y="39247"/>
                </a:cubicBezTo>
                <a:cubicBezTo>
                  <a:pt x="218580" y="36618"/>
                  <a:pt x="215875" y="34522"/>
                  <a:pt x="212789" y="33151"/>
                </a:cubicBezTo>
                <a:cubicBezTo>
                  <a:pt x="209541" y="31636"/>
                  <a:pt x="205988" y="30865"/>
                  <a:pt x="202407" y="30865"/>
                </a:cubicBezTo>
                <a:close/>
                <a:moveTo>
                  <a:pt x="599885" y="30675"/>
                </a:moveTo>
                <a:cubicBezTo>
                  <a:pt x="595665" y="30637"/>
                  <a:pt x="591512" y="31761"/>
                  <a:pt x="587883" y="33914"/>
                </a:cubicBezTo>
                <a:cubicBezTo>
                  <a:pt x="584197" y="36047"/>
                  <a:pt x="581168" y="39143"/>
                  <a:pt x="579120" y="42867"/>
                </a:cubicBezTo>
                <a:cubicBezTo>
                  <a:pt x="576958" y="46601"/>
                  <a:pt x="575815" y="50839"/>
                  <a:pt x="575787" y="55154"/>
                </a:cubicBezTo>
                <a:cubicBezTo>
                  <a:pt x="575815" y="59469"/>
                  <a:pt x="576958" y="63708"/>
                  <a:pt x="579120" y="67442"/>
                </a:cubicBezTo>
                <a:cubicBezTo>
                  <a:pt x="581206" y="71204"/>
                  <a:pt x="584264" y="74328"/>
                  <a:pt x="587979" y="76490"/>
                </a:cubicBezTo>
                <a:cubicBezTo>
                  <a:pt x="591569" y="78672"/>
                  <a:pt x="595684" y="79824"/>
                  <a:pt x="599885" y="79824"/>
                </a:cubicBezTo>
                <a:cubicBezTo>
                  <a:pt x="604124" y="79796"/>
                  <a:pt x="608295" y="78681"/>
                  <a:pt x="611982" y="76586"/>
                </a:cubicBezTo>
                <a:cubicBezTo>
                  <a:pt x="615658" y="74509"/>
                  <a:pt x="618725" y="71480"/>
                  <a:pt x="620840" y="67823"/>
                </a:cubicBezTo>
                <a:cubicBezTo>
                  <a:pt x="622964" y="64013"/>
                  <a:pt x="624050" y="59707"/>
                  <a:pt x="623983" y="55345"/>
                </a:cubicBezTo>
                <a:cubicBezTo>
                  <a:pt x="624126" y="48773"/>
                  <a:pt x="621621" y="42429"/>
                  <a:pt x="617030" y="37724"/>
                </a:cubicBezTo>
                <a:cubicBezTo>
                  <a:pt x="612486" y="33209"/>
                  <a:pt x="606286" y="30770"/>
                  <a:pt x="599885" y="30961"/>
                </a:cubicBezTo>
                <a:close/>
                <a:moveTo>
                  <a:pt x="429673" y="30675"/>
                </a:moveTo>
                <a:cubicBezTo>
                  <a:pt x="425425" y="30627"/>
                  <a:pt x="421234" y="31751"/>
                  <a:pt x="417576" y="33913"/>
                </a:cubicBezTo>
                <a:cubicBezTo>
                  <a:pt x="413890" y="36047"/>
                  <a:pt x="410861" y="39142"/>
                  <a:pt x="408813" y="42867"/>
                </a:cubicBezTo>
                <a:cubicBezTo>
                  <a:pt x="406680" y="46610"/>
                  <a:pt x="405565" y="50848"/>
                  <a:pt x="405575" y="55154"/>
                </a:cubicBezTo>
                <a:cubicBezTo>
                  <a:pt x="405565" y="59459"/>
                  <a:pt x="406680" y="63698"/>
                  <a:pt x="408813" y="67441"/>
                </a:cubicBezTo>
                <a:cubicBezTo>
                  <a:pt x="410899" y="71203"/>
                  <a:pt x="413957" y="74328"/>
                  <a:pt x="417672" y="76490"/>
                </a:cubicBezTo>
                <a:cubicBezTo>
                  <a:pt x="421262" y="78671"/>
                  <a:pt x="425377" y="79823"/>
                  <a:pt x="429578" y="79823"/>
                </a:cubicBezTo>
                <a:cubicBezTo>
                  <a:pt x="433855" y="79785"/>
                  <a:pt x="438046" y="78671"/>
                  <a:pt x="441770" y="76585"/>
                </a:cubicBezTo>
                <a:cubicBezTo>
                  <a:pt x="445446" y="74528"/>
                  <a:pt x="448476" y="71499"/>
                  <a:pt x="450533" y="67822"/>
                </a:cubicBezTo>
                <a:cubicBezTo>
                  <a:pt x="452667" y="64012"/>
                  <a:pt x="453743" y="59707"/>
                  <a:pt x="453676" y="55344"/>
                </a:cubicBezTo>
                <a:cubicBezTo>
                  <a:pt x="453819" y="48772"/>
                  <a:pt x="451314" y="42428"/>
                  <a:pt x="446723" y="37723"/>
                </a:cubicBezTo>
                <a:cubicBezTo>
                  <a:pt x="442122" y="33122"/>
                  <a:pt x="435798" y="30665"/>
                  <a:pt x="429292" y="30960"/>
                </a:cubicBezTo>
                <a:close/>
                <a:moveTo>
                  <a:pt x="71723" y="24959"/>
                </a:moveTo>
                <a:lnTo>
                  <a:pt x="79819" y="24959"/>
                </a:lnTo>
                <a:lnTo>
                  <a:pt x="79819" y="85729"/>
                </a:lnTo>
                <a:lnTo>
                  <a:pt x="72009" y="85729"/>
                </a:lnTo>
                <a:close/>
                <a:moveTo>
                  <a:pt x="546544" y="24674"/>
                </a:moveTo>
                <a:lnTo>
                  <a:pt x="554355" y="24674"/>
                </a:lnTo>
                <a:lnTo>
                  <a:pt x="554355" y="85443"/>
                </a:lnTo>
                <a:lnTo>
                  <a:pt x="546544" y="85443"/>
                </a:lnTo>
                <a:close/>
                <a:moveTo>
                  <a:pt x="202311" y="23626"/>
                </a:moveTo>
                <a:cubicBezTo>
                  <a:pt x="211979" y="23283"/>
                  <a:pt x="221209" y="27655"/>
                  <a:pt x="227076" y="35342"/>
                </a:cubicBezTo>
                <a:cubicBezTo>
                  <a:pt x="231639" y="41285"/>
                  <a:pt x="234030" y="48620"/>
                  <a:pt x="233839" y="56106"/>
                </a:cubicBezTo>
                <a:lnTo>
                  <a:pt x="179166" y="56106"/>
                </a:lnTo>
                <a:cubicBezTo>
                  <a:pt x="179080" y="62545"/>
                  <a:pt x="181509" y="68765"/>
                  <a:pt x="185929" y="73442"/>
                </a:cubicBezTo>
                <a:cubicBezTo>
                  <a:pt x="190100" y="77937"/>
                  <a:pt x="195987" y="80433"/>
                  <a:pt x="202121" y="80300"/>
                </a:cubicBezTo>
                <a:cubicBezTo>
                  <a:pt x="205179" y="80290"/>
                  <a:pt x="208207" y="79738"/>
                  <a:pt x="211074" y="78680"/>
                </a:cubicBezTo>
                <a:cubicBezTo>
                  <a:pt x="213799" y="77661"/>
                  <a:pt x="216332" y="76213"/>
                  <a:pt x="218599" y="74394"/>
                </a:cubicBezTo>
                <a:cubicBezTo>
                  <a:pt x="221238" y="71784"/>
                  <a:pt x="223486" y="68793"/>
                  <a:pt x="225267" y="65536"/>
                </a:cubicBezTo>
                <a:lnTo>
                  <a:pt x="231839" y="69060"/>
                </a:lnTo>
                <a:cubicBezTo>
                  <a:pt x="229953" y="72880"/>
                  <a:pt x="227410" y="76328"/>
                  <a:pt x="224314" y="79252"/>
                </a:cubicBezTo>
                <a:cubicBezTo>
                  <a:pt x="221542" y="81824"/>
                  <a:pt x="218314" y="83862"/>
                  <a:pt x="214789" y="85253"/>
                </a:cubicBezTo>
                <a:cubicBezTo>
                  <a:pt x="210941" y="86643"/>
                  <a:pt x="206874" y="87320"/>
                  <a:pt x="202788" y="87253"/>
                </a:cubicBezTo>
                <a:cubicBezTo>
                  <a:pt x="193987" y="87834"/>
                  <a:pt x="185405" y="84319"/>
                  <a:pt x="179547" y="77728"/>
                </a:cubicBezTo>
                <a:cubicBezTo>
                  <a:pt x="174108" y="71699"/>
                  <a:pt x="171117" y="63850"/>
                  <a:pt x="171165" y="55725"/>
                </a:cubicBezTo>
                <a:cubicBezTo>
                  <a:pt x="171098" y="48267"/>
                  <a:pt x="173584" y="41000"/>
                  <a:pt x="178213" y="35151"/>
                </a:cubicBezTo>
                <a:cubicBezTo>
                  <a:pt x="183842" y="27560"/>
                  <a:pt x="192863" y="23245"/>
                  <a:pt x="202311" y="23626"/>
                </a:cubicBezTo>
                <a:close/>
                <a:moveTo>
                  <a:pt x="783051" y="23436"/>
                </a:moveTo>
                <a:cubicBezTo>
                  <a:pt x="791909" y="23207"/>
                  <a:pt x="800415" y="26903"/>
                  <a:pt x="806292" y="33532"/>
                </a:cubicBezTo>
                <a:cubicBezTo>
                  <a:pt x="811816" y="39514"/>
                  <a:pt x="814817" y="47391"/>
                  <a:pt x="814674" y="55535"/>
                </a:cubicBezTo>
                <a:cubicBezTo>
                  <a:pt x="814760" y="63812"/>
                  <a:pt x="811578" y="71785"/>
                  <a:pt x="805816" y="77728"/>
                </a:cubicBezTo>
                <a:cubicBezTo>
                  <a:pt x="799977" y="84062"/>
                  <a:pt x="791662" y="87539"/>
                  <a:pt x="783051" y="87253"/>
                </a:cubicBezTo>
                <a:cubicBezTo>
                  <a:pt x="774412" y="87558"/>
                  <a:pt x="766058" y="84081"/>
                  <a:pt x="760191" y="77728"/>
                </a:cubicBezTo>
                <a:cubicBezTo>
                  <a:pt x="754428" y="71785"/>
                  <a:pt x="751247" y="63812"/>
                  <a:pt x="751333" y="55535"/>
                </a:cubicBezTo>
                <a:cubicBezTo>
                  <a:pt x="751237" y="47429"/>
                  <a:pt x="754228" y="39600"/>
                  <a:pt x="759715" y="33627"/>
                </a:cubicBezTo>
                <a:cubicBezTo>
                  <a:pt x="765620" y="26969"/>
                  <a:pt x="774154" y="23236"/>
                  <a:pt x="783051" y="23436"/>
                </a:cubicBezTo>
                <a:close/>
                <a:moveTo>
                  <a:pt x="711804" y="23436"/>
                </a:moveTo>
                <a:cubicBezTo>
                  <a:pt x="715747" y="23407"/>
                  <a:pt x="719671" y="24017"/>
                  <a:pt x="723424" y="25246"/>
                </a:cubicBezTo>
                <a:cubicBezTo>
                  <a:pt x="726853" y="26322"/>
                  <a:pt x="730072" y="27960"/>
                  <a:pt x="732949" y="30103"/>
                </a:cubicBezTo>
                <a:cubicBezTo>
                  <a:pt x="735540" y="32170"/>
                  <a:pt x="737712" y="34732"/>
                  <a:pt x="739331" y="37628"/>
                </a:cubicBezTo>
                <a:lnTo>
                  <a:pt x="733139" y="41438"/>
                </a:lnTo>
                <a:cubicBezTo>
                  <a:pt x="728063" y="34466"/>
                  <a:pt x="719852" y="30475"/>
                  <a:pt x="711232" y="30770"/>
                </a:cubicBezTo>
                <a:cubicBezTo>
                  <a:pt x="704364" y="30570"/>
                  <a:pt x="697697" y="33142"/>
                  <a:pt x="692754" y="37914"/>
                </a:cubicBezTo>
                <a:cubicBezTo>
                  <a:pt x="687991" y="42410"/>
                  <a:pt x="685334" y="48696"/>
                  <a:pt x="685419" y="55249"/>
                </a:cubicBezTo>
                <a:cubicBezTo>
                  <a:pt x="685400" y="59640"/>
                  <a:pt x="686591" y="63955"/>
                  <a:pt x="688848" y="67727"/>
                </a:cubicBezTo>
                <a:cubicBezTo>
                  <a:pt x="691039" y="71756"/>
                  <a:pt x="694344" y="75061"/>
                  <a:pt x="698373" y="77252"/>
                </a:cubicBezTo>
                <a:cubicBezTo>
                  <a:pt x="702412" y="79414"/>
                  <a:pt x="706936" y="80529"/>
                  <a:pt x="711518" y="80491"/>
                </a:cubicBezTo>
                <a:cubicBezTo>
                  <a:pt x="720100" y="80624"/>
                  <a:pt x="728234" y="76661"/>
                  <a:pt x="733425" y="69823"/>
                </a:cubicBezTo>
                <a:lnTo>
                  <a:pt x="739616" y="73823"/>
                </a:lnTo>
                <a:cubicBezTo>
                  <a:pt x="736683" y="78205"/>
                  <a:pt x="732644" y="81719"/>
                  <a:pt x="727901" y="84015"/>
                </a:cubicBezTo>
                <a:cubicBezTo>
                  <a:pt x="722662" y="86482"/>
                  <a:pt x="716928" y="87720"/>
                  <a:pt x="711137" y="87634"/>
                </a:cubicBezTo>
                <a:cubicBezTo>
                  <a:pt x="702240" y="87806"/>
                  <a:pt x="693649" y="84367"/>
                  <a:pt x="687324" y="78109"/>
                </a:cubicBezTo>
                <a:cubicBezTo>
                  <a:pt x="681114" y="72375"/>
                  <a:pt x="677647" y="64270"/>
                  <a:pt x="677799" y="55821"/>
                </a:cubicBezTo>
                <a:cubicBezTo>
                  <a:pt x="677790" y="50058"/>
                  <a:pt x="679342" y="44400"/>
                  <a:pt x="682276" y="39438"/>
                </a:cubicBezTo>
                <a:cubicBezTo>
                  <a:pt x="685162" y="34437"/>
                  <a:pt x="689382" y="30351"/>
                  <a:pt x="694468" y="27627"/>
                </a:cubicBezTo>
                <a:cubicBezTo>
                  <a:pt x="699802" y="24808"/>
                  <a:pt x="705765" y="23369"/>
                  <a:pt x="711804" y="23436"/>
                </a:cubicBezTo>
                <a:close/>
                <a:moveTo>
                  <a:pt x="262414" y="23245"/>
                </a:moveTo>
                <a:cubicBezTo>
                  <a:pt x="268786" y="23798"/>
                  <a:pt x="274692" y="26807"/>
                  <a:pt x="278892" y="31627"/>
                </a:cubicBezTo>
                <a:lnTo>
                  <a:pt x="273939" y="36771"/>
                </a:lnTo>
                <a:cubicBezTo>
                  <a:pt x="270777" y="33246"/>
                  <a:pt x="266376" y="31094"/>
                  <a:pt x="261652" y="30770"/>
                </a:cubicBezTo>
                <a:cubicBezTo>
                  <a:pt x="259223" y="30732"/>
                  <a:pt x="256871" y="31618"/>
                  <a:pt x="255080" y="33246"/>
                </a:cubicBezTo>
                <a:cubicBezTo>
                  <a:pt x="253394" y="34704"/>
                  <a:pt x="252422" y="36828"/>
                  <a:pt x="252413" y="39056"/>
                </a:cubicBezTo>
                <a:cubicBezTo>
                  <a:pt x="252499" y="41152"/>
                  <a:pt x="253261" y="43162"/>
                  <a:pt x="254604" y="44772"/>
                </a:cubicBezTo>
                <a:cubicBezTo>
                  <a:pt x="257385" y="47439"/>
                  <a:pt x="260604" y="49601"/>
                  <a:pt x="264129" y="51153"/>
                </a:cubicBezTo>
                <a:cubicBezTo>
                  <a:pt x="268643" y="53201"/>
                  <a:pt x="272701" y="56154"/>
                  <a:pt x="276035" y="59821"/>
                </a:cubicBezTo>
                <a:cubicBezTo>
                  <a:pt x="278016" y="62602"/>
                  <a:pt x="279073" y="65936"/>
                  <a:pt x="279083" y="69346"/>
                </a:cubicBezTo>
                <a:cubicBezTo>
                  <a:pt x="279130" y="74109"/>
                  <a:pt x="277235" y="78681"/>
                  <a:pt x="273844" y="82014"/>
                </a:cubicBezTo>
                <a:cubicBezTo>
                  <a:pt x="270339" y="85434"/>
                  <a:pt x="265595" y="87291"/>
                  <a:pt x="260699" y="87158"/>
                </a:cubicBezTo>
                <a:cubicBezTo>
                  <a:pt x="257204" y="87158"/>
                  <a:pt x="253756" y="86377"/>
                  <a:pt x="250603" y="84872"/>
                </a:cubicBezTo>
                <a:cubicBezTo>
                  <a:pt x="247526" y="83405"/>
                  <a:pt x="244821" y="81262"/>
                  <a:pt x="242697" y="78585"/>
                </a:cubicBezTo>
                <a:lnTo>
                  <a:pt x="247650" y="72966"/>
                </a:lnTo>
                <a:cubicBezTo>
                  <a:pt x="250651" y="76995"/>
                  <a:pt x="255299" y="79471"/>
                  <a:pt x="260319" y="79728"/>
                </a:cubicBezTo>
                <a:cubicBezTo>
                  <a:pt x="263262" y="79814"/>
                  <a:pt x="266129" y="78757"/>
                  <a:pt x="268320" y="76776"/>
                </a:cubicBezTo>
                <a:cubicBezTo>
                  <a:pt x="270406" y="74985"/>
                  <a:pt x="271625" y="72385"/>
                  <a:pt x="271653" y="69632"/>
                </a:cubicBezTo>
                <a:cubicBezTo>
                  <a:pt x="271634" y="67441"/>
                  <a:pt x="270863" y="65317"/>
                  <a:pt x="269463" y="63631"/>
                </a:cubicBezTo>
                <a:cubicBezTo>
                  <a:pt x="266653" y="60983"/>
                  <a:pt x="263433" y="58802"/>
                  <a:pt x="259938" y="57154"/>
                </a:cubicBezTo>
                <a:cubicBezTo>
                  <a:pt x="255623" y="55259"/>
                  <a:pt x="251784" y="52430"/>
                  <a:pt x="248698" y="48867"/>
                </a:cubicBezTo>
                <a:cubicBezTo>
                  <a:pt x="246698" y="46105"/>
                  <a:pt x="245660" y="42752"/>
                  <a:pt x="245745" y="39342"/>
                </a:cubicBezTo>
                <a:cubicBezTo>
                  <a:pt x="245631" y="34999"/>
                  <a:pt x="247355" y="30808"/>
                  <a:pt x="250508" y="27817"/>
                </a:cubicBezTo>
                <a:cubicBezTo>
                  <a:pt x="253699" y="24760"/>
                  <a:pt x="257994" y="23112"/>
                  <a:pt x="262414" y="23245"/>
                </a:cubicBezTo>
                <a:close/>
                <a:moveTo>
                  <a:pt x="19813" y="23245"/>
                </a:moveTo>
                <a:cubicBezTo>
                  <a:pt x="26146" y="23845"/>
                  <a:pt x="32005" y="26836"/>
                  <a:pt x="36196" y="31627"/>
                </a:cubicBezTo>
                <a:lnTo>
                  <a:pt x="31147" y="36771"/>
                </a:lnTo>
                <a:cubicBezTo>
                  <a:pt x="28023" y="33256"/>
                  <a:pt x="23651" y="31104"/>
                  <a:pt x="18955" y="30770"/>
                </a:cubicBezTo>
                <a:cubicBezTo>
                  <a:pt x="16526" y="30732"/>
                  <a:pt x="14174" y="31618"/>
                  <a:pt x="12383" y="33247"/>
                </a:cubicBezTo>
                <a:cubicBezTo>
                  <a:pt x="10697" y="34704"/>
                  <a:pt x="9725" y="36828"/>
                  <a:pt x="9716" y="39057"/>
                </a:cubicBezTo>
                <a:cubicBezTo>
                  <a:pt x="9802" y="41152"/>
                  <a:pt x="10564" y="43162"/>
                  <a:pt x="11907" y="44772"/>
                </a:cubicBezTo>
                <a:cubicBezTo>
                  <a:pt x="14688" y="47439"/>
                  <a:pt x="17907" y="49601"/>
                  <a:pt x="21432" y="51154"/>
                </a:cubicBezTo>
                <a:cubicBezTo>
                  <a:pt x="25928" y="53201"/>
                  <a:pt x="29947" y="56145"/>
                  <a:pt x="33243" y="59821"/>
                </a:cubicBezTo>
                <a:cubicBezTo>
                  <a:pt x="35291" y="62574"/>
                  <a:pt x="36396" y="65917"/>
                  <a:pt x="36386" y="69346"/>
                </a:cubicBezTo>
                <a:cubicBezTo>
                  <a:pt x="36443" y="74128"/>
                  <a:pt x="34510" y="78710"/>
                  <a:pt x="31052" y="82015"/>
                </a:cubicBezTo>
                <a:cubicBezTo>
                  <a:pt x="27594" y="85453"/>
                  <a:pt x="22880" y="87311"/>
                  <a:pt x="18003" y="87158"/>
                </a:cubicBezTo>
                <a:cubicBezTo>
                  <a:pt x="14507" y="87158"/>
                  <a:pt x="11059" y="86377"/>
                  <a:pt x="7906" y="84872"/>
                </a:cubicBezTo>
                <a:cubicBezTo>
                  <a:pt x="4820" y="83405"/>
                  <a:pt x="2124" y="81262"/>
                  <a:pt x="0" y="78586"/>
                </a:cubicBezTo>
                <a:lnTo>
                  <a:pt x="4954" y="72966"/>
                </a:lnTo>
                <a:cubicBezTo>
                  <a:pt x="7954" y="76995"/>
                  <a:pt x="12602" y="79472"/>
                  <a:pt x="17622" y="79729"/>
                </a:cubicBezTo>
                <a:cubicBezTo>
                  <a:pt x="20574" y="79814"/>
                  <a:pt x="23432" y="78757"/>
                  <a:pt x="25623" y="76776"/>
                </a:cubicBezTo>
                <a:cubicBezTo>
                  <a:pt x="27718" y="74985"/>
                  <a:pt x="28928" y="72385"/>
                  <a:pt x="28956" y="69632"/>
                </a:cubicBezTo>
                <a:cubicBezTo>
                  <a:pt x="28937" y="67441"/>
                  <a:pt x="28166" y="65317"/>
                  <a:pt x="26766" y="63631"/>
                </a:cubicBezTo>
                <a:cubicBezTo>
                  <a:pt x="23956" y="60974"/>
                  <a:pt x="20746" y="58793"/>
                  <a:pt x="17241" y="57154"/>
                </a:cubicBezTo>
                <a:cubicBezTo>
                  <a:pt x="12973" y="55230"/>
                  <a:pt x="9163" y="52401"/>
                  <a:pt x="6097" y="48868"/>
                </a:cubicBezTo>
                <a:cubicBezTo>
                  <a:pt x="4096" y="46105"/>
                  <a:pt x="3058" y="42753"/>
                  <a:pt x="3144" y="39343"/>
                </a:cubicBezTo>
                <a:cubicBezTo>
                  <a:pt x="2991" y="34990"/>
                  <a:pt x="4725" y="30789"/>
                  <a:pt x="7906" y="27817"/>
                </a:cubicBezTo>
                <a:cubicBezTo>
                  <a:pt x="11088" y="24741"/>
                  <a:pt x="15383" y="23083"/>
                  <a:pt x="19813" y="23245"/>
                </a:cubicBezTo>
                <a:close/>
                <a:moveTo>
                  <a:pt x="857726" y="23150"/>
                </a:moveTo>
                <a:cubicBezTo>
                  <a:pt x="860612" y="23141"/>
                  <a:pt x="863460" y="23722"/>
                  <a:pt x="866108" y="24865"/>
                </a:cubicBezTo>
                <a:cubicBezTo>
                  <a:pt x="868594" y="25865"/>
                  <a:pt x="870813" y="27427"/>
                  <a:pt x="872585" y="29437"/>
                </a:cubicBezTo>
                <a:cubicBezTo>
                  <a:pt x="874576" y="31885"/>
                  <a:pt x="876071" y="34695"/>
                  <a:pt x="876966" y="37724"/>
                </a:cubicBezTo>
                <a:cubicBezTo>
                  <a:pt x="879157" y="33352"/>
                  <a:pt x="882443" y="29608"/>
                  <a:pt x="886491" y="26865"/>
                </a:cubicBezTo>
                <a:cubicBezTo>
                  <a:pt x="890235" y="24436"/>
                  <a:pt x="894607" y="23141"/>
                  <a:pt x="899065" y="23150"/>
                </a:cubicBezTo>
                <a:cubicBezTo>
                  <a:pt x="903008" y="23065"/>
                  <a:pt x="906894" y="24160"/>
                  <a:pt x="910209" y="26294"/>
                </a:cubicBezTo>
                <a:cubicBezTo>
                  <a:pt x="913438" y="28446"/>
                  <a:pt x="915933" y="31542"/>
                  <a:pt x="917352" y="35152"/>
                </a:cubicBezTo>
                <a:cubicBezTo>
                  <a:pt x="919219" y="40667"/>
                  <a:pt x="920029" y="46486"/>
                  <a:pt x="919734" y="52297"/>
                </a:cubicBezTo>
                <a:lnTo>
                  <a:pt x="919734" y="85444"/>
                </a:lnTo>
                <a:lnTo>
                  <a:pt x="911733" y="85444"/>
                </a:lnTo>
                <a:lnTo>
                  <a:pt x="911733" y="52297"/>
                </a:lnTo>
                <a:cubicBezTo>
                  <a:pt x="911990" y="47772"/>
                  <a:pt x="911504" y="43239"/>
                  <a:pt x="910304" y="38867"/>
                </a:cubicBezTo>
                <a:cubicBezTo>
                  <a:pt x="909428" y="36419"/>
                  <a:pt x="907751" y="34333"/>
                  <a:pt x="905541" y="32961"/>
                </a:cubicBezTo>
                <a:cubicBezTo>
                  <a:pt x="903170" y="31418"/>
                  <a:pt x="900369" y="30646"/>
                  <a:pt x="897541" y="30770"/>
                </a:cubicBezTo>
                <a:cubicBezTo>
                  <a:pt x="893807" y="30713"/>
                  <a:pt x="890159" y="31885"/>
                  <a:pt x="887158" y="34104"/>
                </a:cubicBezTo>
                <a:cubicBezTo>
                  <a:pt x="884034" y="36304"/>
                  <a:pt x="881643" y="39390"/>
                  <a:pt x="880300" y="42962"/>
                </a:cubicBezTo>
                <a:cubicBezTo>
                  <a:pt x="878500" y="49144"/>
                  <a:pt x="877757" y="55583"/>
                  <a:pt x="878109" y="62012"/>
                </a:cubicBezTo>
                <a:lnTo>
                  <a:pt x="878109" y="85825"/>
                </a:lnTo>
                <a:lnTo>
                  <a:pt x="870394" y="85825"/>
                </a:lnTo>
                <a:lnTo>
                  <a:pt x="870394" y="54678"/>
                </a:lnTo>
                <a:cubicBezTo>
                  <a:pt x="870623" y="49687"/>
                  <a:pt x="870175" y="44686"/>
                  <a:pt x="869061" y="39819"/>
                </a:cubicBezTo>
                <a:cubicBezTo>
                  <a:pt x="868194" y="37238"/>
                  <a:pt x="866527" y="34999"/>
                  <a:pt x="864298" y="33437"/>
                </a:cubicBezTo>
                <a:cubicBezTo>
                  <a:pt x="861888" y="31875"/>
                  <a:pt x="859069" y="31075"/>
                  <a:pt x="856202" y="31151"/>
                </a:cubicBezTo>
                <a:cubicBezTo>
                  <a:pt x="852554" y="31142"/>
                  <a:pt x="848991" y="32275"/>
                  <a:pt x="846010" y="34390"/>
                </a:cubicBezTo>
                <a:cubicBezTo>
                  <a:pt x="842867" y="36552"/>
                  <a:pt x="840447" y="39600"/>
                  <a:pt x="839057" y="43153"/>
                </a:cubicBezTo>
                <a:cubicBezTo>
                  <a:pt x="837276" y="48620"/>
                  <a:pt x="836504" y="54364"/>
                  <a:pt x="836771" y="60107"/>
                </a:cubicBezTo>
                <a:lnTo>
                  <a:pt x="836771" y="85825"/>
                </a:lnTo>
                <a:lnTo>
                  <a:pt x="828960" y="85825"/>
                </a:lnTo>
                <a:lnTo>
                  <a:pt x="829056" y="24674"/>
                </a:lnTo>
                <a:lnTo>
                  <a:pt x="836866" y="24674"/>
                </a:lnTo>
                <a:lnTo>
                  <a:pt x="836866" y="35152"/>
                </a:lnTo>
                <a:cubicBezTo>
                  <a:pt x="839105" y="31828"/>
                  <a:pt x="841953" y="28951"/>
                  <a:pt x="845248" y="26675"/>
                </a:cubicBezTo>
                <a:cubicBezTo>
                  <a:pt x="849011" y="24379"/>
                  <a:pt x="853325" y="23160"/>
                  <a:pt x="857726" y="23150"/>
                </a:cubicBezTo>
                <a:close/>
                <a:moveTo>
                  <a:pt x="321373" y="23149"/>
                </a:moveTo>
                <a:cubicBezTo>
                  <a:pt x="324259" y="23140"/>
                  <a:pt x="327107" y="23721"/>
                  <a:pt x="329755" y="24864"/>
                </a:cubicBezTo>
                <a:cubicBezTo>
                  <a:pt x="332222" y="25893"/>
                  <a:pt x="334442" y="27455"/>
                  <a:pt x="336232" y="29436"/>
                </a:cubicBezTo>
                <a:cubicBezTo>
                  <a:pt x="338194" y="31903"/>
                  <a:pt x="339671" y="34713"/>
                  <a:pt x="340614" y="37723"/>
                </a:cubicBezTo>
                <a:cubicBezTo>
                  <a:pt x="342804" y="33351"/>
                  <a:pt x="346091" y="29608"/>
                  <a:pt x="350139" y="26864"/>
                </a:cubicBezTo>
                <a:cubicBezTo>
                  <a:pt x="353882" y="24435"/>
                  <a:pt x="358254" y="23140"/>
                  <a:pt x="362712" y="23149"/>
                </a:cubicBezTo>
                <a:cubicBezTo>
                  <a:pt x="366655" y="23083"/>
                  <a:pt x="370532" y="24178"/>
                  <a:pt x="373856" y="26293"/>
                </a:cubicBezTo>
                <a:cubicBezTo>
                  <a:pt x="377047" y="28493"/>
                  <a:pt x="379523" y="31570"/>
                  <a:pt x="381000" y="35151"/>
                </a:cubicBezTo>
                <a:cubicBezTo>
                  <a:pt x="382781" y="40685"/>
                  <a:pt x="383552" y="46486"/>
                  <a:pt x="383286" y="52296"/>
                </a:cubicBezTo>
                <a:lnTo>
                  <a:pt x="383286" y="85443"/>
                </a:lnTo>
                <a:lnTo>
                  <a:pt x="375380" y="85443"/>
                </a:lnTo>
                <a:lnTo>
                  <a:pt x="375380" y="52296"/>
                </a:lnTo>
                <a:cubicBezTo>
                  <a:pt x="375637" y="47772"/>
                  <a:pt x="375152" y="43238"/>
                  <a:pt x="373951" y="38866"/>
                </a:cubicBezTo>
                <a:cubicBezTo>
                  <a:pt x="373046" y="36437"/>
                  <a:pt x="371370" y="34360"/>
                  <a:pt x="369189" y="32960"/>
                </a:cubicBezTo>
                <a:cubicBezTo>
                  <a:pt x="366808" y="31436"/>
                  <a:pt x="364017" y="30674"/>
                  <a:pt x="361188" y="30769"/>
                </a:cubicBezTo>
                <a:cubicBezTo>
                  <a:pt x="357454" y="30712"/>
                  <a:pt x="353806" y="31884"/>
                  <a:pt x="350806" y="34103"/>
                </a:cubicBezTo>
                <a:cubicBezTo>
                  <a:pt x="347681" y="36303"/>
                  <a:pt x="345291" y="39390"/>
                  <a:pt x="343948" y="42961"/>
                </a:cubicBezTo>
                <a:cubicBezTo>
                  <a:pt x="342100" y="49134"/>
                  <a:pt x="341357" y="55582"/>
                  <a:pt x="341757" y="62011"/>
                </a:cubicBezTo>
                <a:lnTo>
                  <a:pt x="341757" y="85824"/>
                </a:lnTo>
                <a:lnTo>
                  <a:pt x="333946" y="85824"/>
                </a:lnTo>
                <a:lnTo>
                  <a:pt x="333946" y="54677"/>
                </a:lnTo>
                <a:cubicBezTo>
                  <a:pt x="334213" y="49677"/>
                  <a:pt x="333727" y="44676"/>
                  <a:pt x="332518" y="39818"/>
                </a:cubicBezTo>
                <a:cubicBezTo>
                  <a:pt x="331679" y="37218"/>
                  <a:pt x="330003" y="34980"/>
                  <a:pt x="327755" y="33436"/>
                </a:cubicBezTo>
                <a:cubicBezTo>
                  <a:pt x="325345" y="31874"/>
                  <a:pt x="322526" y="31074"/>
                  <a:pt x="319659" y="31150"/>
                </a:cubicBezTo>
                <a:cubicBezTo>
                  <a:pt x="316039" y="31141"/>
                  <a:pt x="312505" y="32274"/>
                  <a:pt x="309562" y="34389"/>
                </a:cubicBezTo>
                <a:cubicBezTo>
                  <a:pt x="306419" y="36551"/>
                  <a:pt x="304000" y="39599"/>
                  <a:pt x="302609" y="43152"/>
                </a:cubicBezTo>
                <a:cubicBezTo>
                  <a:pt x="300828" y="48619"/>
                  <a:pt x="300056" y="54363"/>
                  <a:pt x="300323" y="60107"/>
                </a:cubicBezTo>
                <a:lnTo>
                  <a:pt x="300323" y="85824"/>
                </a:lnTo>
                <a:lnTo>
                  <a:pt x="292512" y="85824"/>
                </a:lnTo>
                <a:lnTo>
                  <a:pt x="292703" y="24674"/>
                </a:lnTo>
                <a:lnTo>
                  <a:pt x="300514" y="24674"/>
                </a:lnTo>
                <a:lnTo>
                  <a:pt x="300514" y="35151"/>
                </a:lnTo>
                <a:cubicBezTo>
                  <a:pt x="302752" y="31827"/>
                  <a:pt x="305600" y="28950"/>
                  <a:pt x="308895" y="26674"/>
                </a:cubicBezTo>
                <a:cubicBezTo>
                  <a:pt x="312648" y="24359"/>
                  <a:pt x="316963" y="23140"/>
                  <a:pt x="321373" y="23149"/>
                </a:cubicBezTo>
                <a:close/>
                <a:moveTo>
                  <a:pt x="508635" y="22959"/>
                </a:moveTo>
                <a:cubicBezTo>
                  <a:pt x="512921" y="22883"/>
                  <a:pt x="517131" y="24073"/>
                  <a:pt x="520731" y="26388"/>
                </a:cubicBezTo>
                <a:cubicBezTo>
                  <a:pt x="524237" y="28703"/>
                  <a:pt x="526961" y="32017"/>
                  <a:pt x="528542" y="35913"/>
                </a:cubicBezTo>
                <a:cubicBezTo>
                  <a:pt x="530475" y="41809"/>
                  <a:pt x="531314" y="48000"/>
                  <a:pt x="531018" y="54201"/>
                </a:cubicBezTo>
                <a:lnTo>
                  <a:pt x="531018" y="85443"/>
                </a:lnTo>
                <a:lnTo>
                  <a:pt x="523208" y="85443"/>
                </a:lnTo>
                <a:lnTo>
                  <a:pt x="523208" y="56868"/>
                </a:lnTo>
                <a:cubicBezTo>
                  <a:pt x="523379" y="52182"/>
                  <a:pt x="523094" y="47495"/>
                  <a:pt x="522351" y="42866"/>
                </a:cubicBezTo>
                <a:cubicBezTo>
                  <a:pt x="521789" y="39171"/>
                  <a:pt x="519931" y="35799"/>
                  <a:pt x="517112" y="33341"/>
                </a:cubicBezTo>
                <a:cubicBezTo>
                  <a:pt x="514216" y="31217"/>
                  <a:pt x="510692" y="30150"/>
                  <a:pt x="507111" y="30293"/>
                </a:cubicBezTo>
                <a:cubicBezTo>
                  <a:pt x="502415" y="30255"/>
                  <a:pt x="497872" y="31951"/>
                  <a:pt x="494347" y="35056"/>
                </a:cubicBezTo>
                <a:cubicBezTo>
                  <a:pt x="490709" y="37989"/>
                  <a:pt x="488127" y="42038"/>
                  <a:pt x="487013" y="46581"/>
                </a:cubicBezTo>
                <a:cubicBezTo>
                  <a:pt x="486060" y="52048"/>
                  <a:pt x="485670" y="57601"/>
                  <a:pt x="485870" y="63154"/>
                </a:cubicBezTo>
                <a:lnTo>
                  <a:pt x="485870" y="85443"/>
                </a:lnTo>
                <a:lnTo>
                  <a:pt x="478059" y="85443"/>
                </a:lnTo>
                <a:lnTo>
                  <a:pt x="478059" y="24673"/>
                </a:lnTo>
                <a:lnTo>
                  <a:pt x="485870" y="24673"/>
                </a:lnTo>
                <a:lnTo>
                  <a:pt x="485870" y="35532"/>
                </a:lnTo>
                <a:cubicBezTo>
                  <a:pt x="488623" y="31665"/>
                  <a:pt x="492166" y="28417"/>
                  <a:pt x="496252" y="26007"/>
                </a:cubicBezTo>
                <a:cubicBezTo>
                  <a:pt x="500062" y="23988"/>
                  <a:pt x="504320" y="22940"/>
                  <a:pt x="508635" y="22959"/>
                </a:cubicBezTo>
                <a:close/>
                <a:moveTo>
                  <a:pt x="599218" y="22769"/>
                </a:moveTo>
                <a:cubicBezTo>
                  <a:pt x="603914" y="22712"/>
                  <a:pt x="608553" y="23788"/>
                  <a:pt x="612744" y="25913"/>
                </a:cubicBezTo>
                <a:cubicBezTo>
                  <a:pt x="616954" y="28227"/>
                  <a:pt x="620573" y="31485"/>
                  <a:pt x="623316" y="35438"/>
                </a:cubicBezTo>
                <a:lnTo>
                  <a:pt x="623316" y="24674"/>
                </a:lnTo>
                <a:lnTo>
                  <a:pt x="631127" y="24674"/>
                </a:lnTo>
                <a:lnTo>
                  <a:pt x="631127" y="85444"/>
                </a:lnTo>
                <a:lnTo>
                  <a:pt x="623412" y="85444"/>
                </a:lnTo>
                <a:lnTo>
                  <a:pt x="623412" y="74966"/>
                </a:lnTo>
                <a:cubicBezTo>
                  <a:pt x="620449" y="78700"/>
                  <a:pt x="616716" y="81758"/>
                  <a:pt x="612458" y="83920"/>
                </a:cubicBezTo>
                <a:cubicBezTo>
                  <a:pt x="608295" y="86015"/>
                  <a:pt x="603685" y="87063"/>
                  <a:pt x="599028" y="86968"/>
                </a:cubicBezTo>
                <a:cubicBezTo>
                  <a:pt x="590684" y="87015"/>
                  <a:pt x="582702" y="83558"/>
                  <a:pt x="577025" y="77443"/>
                </a:cubicBezTo>
                <a:cubicBezTo>
                  <a:pt x="570862" y="71480"/>
                  <a:pt x="567414" y="63251"/>
                  <a:pt x="567500" y="54678"/>
                </a:cubicBezTo>
                <a:cubicBezTo>
                  <a:pt x="567424" y="46220"/>
                  <a:pt x="570872" y="38105"/>
                  <a:pt x="577025" y="32294"/>
                </a:cubicBezTo>
                <a:cubicBezTo>
                  <a:pt x="582740" y="26122"/>
                  <a:pt x="590808" y="22655"/>
                  <a:pt x="599218" y="22769"/>
                </a:cubicBezTo>
                <a:close/>
                <a:moveTo>
                  <a:pt x="428911" y="22769"/>
                </a:moveTo>
                <a:cubicBezTo>
                  <a:pt x="433607" y="22712"/>
                  <a:pt x="438246" y="23788"/>
                  <a:pt x="442437" y="25912"/>
                </a:cubicBezTo>
                <a:cubicBezTo>
                  <a:pt x="446647" y="28227"/>
                  <a:pt x="450266" y="31484"/>
                  <a:pt x="453009" y="35437"/>
                </a:cubicBezTo>
                <a:lnTo>
                  <a:pt x="453009" y="24674"/>
                </a:lnTo>
                <a:lnTo>
                  <a:pt x="460820" y="24674"/>
                </a:lnTo>
                <a:lnTo>
                  <a:pt x="460820" y="85443"/>
                </a:lnTo>
                <a:lnTo>
                  <a:pt x="453105" y="85443"/>
                </a:lnTo>
                <a:lnTo>
                  <a:pt x="453105" y="74966"/>
                </a:lnTo>
                <a:cubicBezTo>
                  <a:pt x="450162" y="78719"/>
                  <a:pt x="446418" y="81786"/>
                  <a:pt x="442151" y="83919"/>
                </a:cubicBezTo>
                <a:cubicBezTo>
                  <a:pt x="437988" y="86015"/>
                  <a:pt x="433378" y="87063"/>
                  <a:pt x="428721" y="86967"/>
                </a:cubicBezTo>
                <a:cubicBezTo>
                  <a:pt x="420377" y="87015"/>
                  <a:pt x="412395" y="83557"/>
                  <a:pt x="406718" y="77442"/>
                </a:cubicBezTo>
                <a:cubicBezTo>
                  <a:pt x="400555" y="71480"/>
                  <a:pt x="397107" y="63250"/>
                  <a:pt x="397193" y="54677"/>
                </a:cubicBezTo>
                <a:cubicBezTo>
                  <a:pt x="397155" y="46229"/>
                  <a:pt x="400603" y="38132"/>
                  <a:pt x="406718" y="32294"/>
                </a:cubicBezTo>
                <a:cubicBezTo>
                  <a:pt x="412452" y="26141"/>
                  <a:pt x="420501" y="22683"/>
                  <a:pt x="428911" y="22769"/>
                </a:cubicBezTo>
                <a:close/>
                <a:moveTo>
                  <a:pt x="48863" y="1529"/>
                </a:moveTo>
                <a:lnTo>
                  <a:pt x="56674" y="1529"/>
                </a:lnTo>
                <a:lnTo>
                  <a:pt x="56674" y="85730"/>
                </a:lnTo>
                <a:lnTo>
                  <a:pt x="48863" y="85730"/>
                </a:lnTo>
                <a:close/>
                <a:moveTo>
                  <a:pt x="148209" y="1147"/>
                </a:moveTo>
                <a:lnTo>
                  <a:pt x="156020" y="1528"/>
                </a:lnTo>
                <a:lnTo>
                  <a:pt x="156020" y="85729"/>
                </a:lnTo>
                <a:lnTo>
                  <a:pt x="148305" y="85729"/>
                </a:lnTo>
                <a:lnTo>
                  <a:pt x="148305" y="75251"/>
                </a:lnTo>
                <a:cubicBezTo>
                  <a:pt x="145342" y="78985"/>
                  <a:pt x="141609" y="82042"/>
                  <a:pt x="137351" y="84205"/>
                </a:cubicBezTo>
                <a:cubicBezTo>
                  <a:pt x="133188" y="86300"/>
                  <a:pt x="128578" y="87348"/>
                  <a:pt x="123921" y="87253"/>
                </a:cubicBezTo>
                <a:cubicBezTo>
                  <a:pt x="115577" y="87300"/>
                  <a:pt x="107595" y="83843"/>
                  <a:pt x="101918" y="77728"/>
                </a:cubicBezTo>
                <a:cubicBezTo>
                  <a:pt x="95755" y="71765"/>
                  <a:pt x="92307" y="63535"/>
                  <a:pt x="92393" y="54963"/>
                </a:cubicBezTo>
                <a:cubicBezTo>
                  <a:pt x="92355" y="46514"/>
                  <a:pt x="95803" y="38418"/>
                  <a:pt x="101918" y="32579"/>
                </a:cubicBezTo>
                <a:cubicBezTo>
                  <a:pt x="107633" y="26407"/>
                  <a:pt x="115701" y="22940"/>
                  <a:pt x="124111" y="23054"/>
                </a:cubicBezTo>
                <a:cubicBezTo>
                  <a:pt x="128807" y="22997"/>
                  <a:pt x="133446" y="24073"/>
                  <a:pt x="137637" y="26197"/>
                </a:cubicBezTo>
                <a:cubicBezTo>
                  <a:pt x="141847" y="28512"/>
                  <a:pt x="145466" y="31769"/>
                  <a:pt x="148209" y="35722"/>
                </a:cubicBezTo>
                <a:close/>
                <a:moveTo>
                  <a:pt x="550450" y="4"/>
                </a:moveTo>
                <a:cubicBezTo>
                  <a:pt x="552183" y="-63"/>
                  <a:pt x="553850" y="633"/>
                  <a:pt x="555022" y="1909"/>
                </a:cubicBezTo>
                <a:cubicBezTo>
                  <a:pt x="556260" y="3109"/>
                  <a:pt x="556946" y="4757"/>
                  <a:pt x="556927" y="6481"/>
                </a:cubicBezTo>
                <a:cubicBezTo>
                  <a:pt x="556927" y="8167"/>
                  <a:pt x="556241" y="9786"/>
                  <a:pt x="555022" y="10958"/>
                </a:cubicBezTo>
                <a:cubicBezTo>
                  <a:pt x="553822" y="12196"/>
                  <a:pt x="552174" y="12882"/>
                  <a:pt x="550450" y="12863"/>
                </a:cubicBezTo>
                <a:cubicBezTo>
                  <a:pt x="548764" y="12863"/>
                  <a:pt x="547144" y="12177"/>
                  <a:pt x="545973" y="10958"/>
                </a:cubicBezTo>
                <a:cubicBezTo>
                  <a:pt x="544754" y="9786"/>
                  <a:pt x="544068" y="8167"/>
                  <a:pt x="544068" y="6481"/>
                </a:cubicBezTo>
                <a:cubicBezTo>
                  <a:pt x="544049" y="4757"/>
                  <a:pt x="544735" y="3109"/>
                  <a:pt x="545973" y="1909"/>
                </a:cubicBezTo>
                <a:cubicBezTo>
                  <a:pt x="547116" y="652"/>
                  <a:pt x="548754" y="-44"/>
                  <a:pt x="550450" y="4"/>
                </a:cubicBezTo>
                <a:close/>
                <a:moveTo>
                  <a:pt x="75628" y="4"/>
                </a:moveTo>
                <a:cubicBezTo>
                  <a:pt x="77362" y="-63"/>
                  <a:pt x="79029" y="633"/>
                  <a:pt x="80200" y="1909"/>
                </a:cubicBezTo>
                <a:cubicBezTo>
                  <a:pt x="81439" y="3109"/>
                  <a:pt x="82124" y="4757"/>
                  <a:pt x="82105" y="6481"/>
                </a:cubicBezTo>
                <a:cubicBezTo>
                  <a:pt x="82105" y="8167"/>
                  <a:pt x="81420" y="9786"/>
                  <a:pt x="80200" y="10958"/>
                </a:cubicBezTo>
                <a:cubicBezTo>
                  <a:pt x="79000" y="12196"/>
                  <a:pt x="77352" y="12882"/>
                  <a:pt x="75628" y="12863"/>
                </a:cubicBezTo>
                <a:cubicBezTo>
                  <a:pt x="73942" y="12863"/>
                  <a:pt x="72323" y="12177"/>
                  <a:pt x="71152" y="10958"/>
                </a:cubicBezTo>
                <a:cubicBezTo>
                  <a:pt x="69932" y="9786"/>
                  <a:pt x="69247" y="8167"/>
                  <a:pt x="69247" y="6481"/>
                </a:cubicBezTo>
                <a:cubicBezTo>
                  <a:pt x="69228" y="4757"/>
                  <a:pt x="69913" y="3109"/>
                  <a:pt x="71152" y="1909"/>
                </a:cubicBezTo>
                <a:cubicBezTo>
                  <a:pt x="72295" y="652"/>
                  <a:pt x="73933" y="-44"/>
                  <a:pt x="75628" y="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10 Text and Image">
  <p:cSld name="CUSTOM_9">
    <p:spTree>
      <p:nvGrpSpPr>
        <p:cNvPr id="433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p13"/>
          <p:cNvSpPr txBox="1"/>
          <p:nvPr>
            <p:ph type="title"/>
          </p:nvPr>
        </p:nvSpPr>
        <p:spPr>
          <a:xfrm>
            <a:off x="653100" y="1122450"/>
            <a:ext cx="4458300" cy="23772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2pPr>
            <a:lvl3pPr lvl="2" rtl="0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3pPr>
            <a:lvl4pPr lvl="3" rtl="0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4pPr>
            <a:lvl5pPr lvl="4" rtl="0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5pPr>
            <a:lvl6pPr lvl="5" rtl="0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6pPr>
            <a:lvl7pPr lvl="6" rtl="0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7pPr>
            <a:lvl8pPr lvl="7" rtl="0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8pPr>
            <a:lvl9pPr lvl="8" rtl="0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9pPr>
          </a:lstStyle>
          <a:p/>
        </p:txBody>
      </p:sp>
      <p:sp>
        <p:nvSpPr>
          <p:cNvPr id="435" name="Google Shape;435;p13"/>
          <p:cNvSpPr txBox="1"/>
          <p:nvPr>
            <p:ph idx="1" type="subTitle"/>
          </p:nvPr>
        </p:nvSpPr>
        <p:spPr>
          <a:xfrm>
            <a:off x="653100" y="4425225"/>
            <a:ext cx="4458300" cy="717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2100"/>
              </a:spcBef>
              <a:spcAft>
                <a:spcPts val="210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436" name="Google Shape;436;p13"/>
          <p:cNvSpPr/>
          <p:nvPr/>
        </p:nvSpPr>
        <p:spPr>
          <a:xfrm rot="5400000">
            <a:off x="-452883" y="603580"/>
            <a:ext cx="1131345" cy="114589"/>
          </a:xfrm>
          <a:custGeom>
            <a:rect b="b" l="l" r="r" t="t"/>
            <a:pathLst>
              <a:path extrusionOk="0" h="87640" w="919793">
                <a:moveTo>
                  <a:pt x="657321" y="73442"/>
                </a:moveTo>
                <a:cubicBezTo>
                  <a:pt x="659149" y="73404"/>
                  <a:pt x="660912" y="74128"/>
                  <a:pt x="662179" y="75442"/>
                </a:cubicBezTo>
                <a:cubicBezTo>
                  <a:pt x="663493" y="76709"/>
                  <a:pt x="664217" y="78471"/>
                  <a:pt x="664179" y="80300"/>
                </a:cubicBezTo>
                <a:cubicBezTo>
                  <a:pt x="664198" y="82148"/>
                  <a:pt x="663474" y="83939"/>
                  <a:pt x="662179" y="85253"/>
                </a:cubicBezTo>
                <a:cubicBezTo>
                  <a:pt x="660912" y="86568"/>
                  <a:pt x="659149" y="87291"/>
                  <a:pt x="657321" y="87253"/>
                </a:cubicBezTo>
                <a:cubicBezTo>
                  <a:pt x="655492" y="87291"/>
                  <a:pt x="653730" y="86568"/>
                  <a:pt x="652463" y="85253"/>
                </a:cubicBezTo>
                <a:cubicBezTo>
                  <a:pt x="651168" y="83939"/>
                  <a:pt x="650444" y="82148"/>
                  <a:pt x="650463" y="80300"/>
                </a:cubicBezTo>
                <a:cubicBezTo>
                  <a:pt x="650425" y="78471"/>
                  <a:pt x="651149" y="76709"/>
                  <a:pt x="652463" y="75442"/>
                </a:cubicBezTo>
                <a:cubicBezTo>
                  <a:pt x="653730" y="74128"/>
                  <a:pt x="655492" y="73404"/>
                  <a:pt x="657321" y="73442"/>
                </a:cubicBezTo>
                <a:close/>
                <a:moveTo>
                  <a:pt x="783051" y="31056"/>
                </a:moveTo>
                <a:cubicBezTo>
                  <a:pt x="776688" y="30989"/>
                  <a:pt x="770602" y="33618"/>
                  <a:pt x="766287" y="38295"/>
                </a:cubicBezTo>
                <a:cubicBezTo>
                  <a:pt x="761677" y="42876"/>
                  <a:pt x="759134" y="49134"/>
                  <a:pt x="759238" y="55630"/>
                </a:cubicBezTo>
                <a:cubicBezTo>
                  <a:pt x="759229" y="59935"/>
                  <a:pt x="760343" y="64174"/>
                  <a:pt x="762477" y="67917"/>
                </a:cubicBezTo>
                <a:cubicBezTo>
                  <a:pt x="764468" y="71632"/>
                  <a:pt x="767468" y="74709"/>
                  <a:pt x="771144" y="76776"/>
                </a:cubicBezTo>
                <a:cubicBezTo>
                  <a:pt x="774783" y="78804"/>
                  <a:pt x="778888" y="79852"/>
                  <a:pt x="783051" y="79824"/>
                </a:cubicBezTo>
                <a:cubicBezTo>
                  <a:pt x="787213" y="79843"/>
                  <a:pt x="791319" y="78795"/>
                  <a:pt x="794957" y="76776"/>
                </a:cubicBezTo>
                <a:cubicBezTo>
                  <a:pt x="798586" y="74652"/>
                  <a:pt x="801587" y="71594"/>
                  <a:pt x="803625" y="67917"/>
                </a:cubicBezTo>
                <a:cubicBezTo>
                  <a:pt x="805730" y="64165"/>
                  <a:pt x="806816" y="59926"/>
                  <a:pt x="806768" y="55630"/>
                </a:cubicBezTo>
                <a:cubicBezTo>
                  <a:pt x="806873" y="49134"/>
                  <a:pt x="804330" y="42876"/>
                  <a:pt x="799719" y="38295"/>
                </a:cubicBezTo>
                <a:cubicBezTo>
                  <a:pt x="795452" y="33608"/>
                  <a:pt x="789385" y="30979"/>
                  <a:pt x="783051" y="31056"/>
                </a:cubicBezTo>
                <a:close/>
                <a:moveTo>
                  <a:pt x="124778" y="30960"/>
                </a:moveTo>
                <a:cubicBezTo>
                  <a:pt x="120558" y="30922"/>
                  <a:pt x="116405" y="32046"/>
                  <a:pt x="112776" y="34198"/>
                </a:cubicBezTo>
                <a:cubicBezTo>
                  <a:pt x="109090" y="36332"/>
                  <a:pt x="106061" y="39428"/>
                  <a:pt x="104013" y="43152"/>
                </a:cubicBezTo>
                <a:cubicBezTo>
                  <a:pt x="101851" y="46886"/>
                  <a:pt x="100708" y="51124"/>
                  <a:pt x="100680" y="55439"/>
                </a:cubicBezTo>
                <a:cubicBezTo>
                  <a:pt x="100708" y="59754"/>
                  <a:pt x="101851" y="63993"/>
                  <a:pt x="104013" y="67726"/>
                </a:cubicBezTo>
                <a:cubicBezTo>
                  <a:pt x="106099" y="71489"/>
                  <a:pt x="109157" y="74613"/>
                  <a:pt x="112872" y="76775"/>
                </a:cubicBezTo>
                <a:cubicBezTo>
                  <a:pt x="116462" y="78956"/>
                  <a:pt x="120577" y="80109"/>
                  <a:pt x="124778" y="80109"/>
                </a:cubicBezTo>
                <a:cubicBezTo>
                  <a:pt x="129017" y="80080"/>
                  <a:pt x="133188" y="78966"/>
                  <a:pt x="136875" y="76870"/>
                </a:cubicBezTo>
                <a:cubicBezTo>
                  <a:pt x="140580" y="74822"/>
                  <a:pt x="143638" y="71784"/>
                  <a:pt x="145733" y="68107"/>
                </a:cubicBezTo>
                <a:cubicBezTo>
                  <a:pt x="147857" y="64297"/>
                  <a:pt x="148943" y="59992"/>
                  <a:pt x="148876" y="55630"/>
                </a:cubicBezTo>
                <a:cubicBezTo>
                  <a:pt x="149019" y="49057"/>
                  <a:pt x="146514" y="42714"/>
                  <a:pt x="141923" y="38008"/>
                </a:cubicBezTo>
                <a:cubicBezTo>
                  <a:pt x="137513" y="33484"/>
                  <a:pt x="131474" y="30950"/>
                  <a:pt x="125159" y="30960"/>
                </a:cubicBezTo>
                <a:close/>
                <a:moveTo>
                  <a:pt x="202407" y="30865"/>
                </a:moveTo>
                <a:cubicBezTo>
                  <a:pt x="196739" y="30751"/>
                  <a:pt x="191243" y="32836"/>
                  <a:pt x="187072" y="36675"/>
                </a:cubicBezTo>
                <a:cubicBezTo>
                  <a:pt x="183538" y="40104"/>
                  <a:pt x="181061" y="44467"/>
                  <a:pt x="179928" y="49248"/>
                </a:cubicBezTo>
                <a:lnTo>
                  <a:pt x="225267" y="49248"/>
                </a:lnTo>
                <a:cubicBezTo>
                  <a:pt x="224486" y="45619"/>
                  <a:pt x="222923" y="42209"/>
                  <a:pt x="220695" y="39247"/>
                </a:cubicBezTo>
                <a:cubicBezTo>
                  <a:pt x="218580" y="36618"/>
                  <a:pt x="215875" y="34522"/>
                  <a:pt x="212789" y="33151"/>
                </a:cubicBezTo>
                <a:cubicBezTo>
                  <a:pt x="209541" y="31636"/>
                  <a:pt x="205988" y="30865"/>
                  <a:pt x="202407" y="30865"/>
                </a:cubicBezTo>
                <a:close/>
                <a:moveTo>
                  <a:pt x="599885" y="30675"/>
                </a:moveTo>
                <a:cubicBezTo>
                  <a:pt x="595665" y="30637"/>
                  <a:pt x="591512" y="31761"/>
                  <a:pt x="587883" y="33914"/>
                </a:cubicBezTo>
                <a:cubicBezTo>
                  <a:pt x="584197" y="36047"/>
                  <a:pt x="581168" y="39143"/>
                  <a:pt x="579120" y="42867"/>
                </a:cubicBezTo>
                <a:cubicBezTo>
                  <a:pt x="576958" y="46601"/>
                  <a:pt x="575815" y="50839"/>
                  <a:pt x="575787" y="55154"/>
                </a:cubicBezTo>
                <a:cubicBezTo>
                  <a:pt x="575815" y="59469"/>
                  <a:pt x="576958" y="63708"/>
                  <a:pt x="579120" y="67442"/>
                </a:cubicBezTo>
                <a:cubicBezTo>
                  <a:pt x="581206" y="71204"/>
                  <a:pt x="584264" y="74328"/>
                  <a:pt x="587979" y="76490"/>
                </a:cubicBezTo>
                <a:cubicBezTo>
                  <a:pt x="591569" y="78672"/>
                  <a:pt x="595684" y="79824"/>
                  <a:pt x="599885" y="79824"/>
                </a:cubicBezTo>
                <a:cubicBezTo>
                  <a:pt x="604124" y="79796"/>
                  <a:pt x="608295" y="78681"/>
                  <a:pt x="611982" y="76586"/>
                </a:cubicBezTo>
                <a:cubicBezTo>
                  <a:pt x="615658" y="74509"/>
                  <a:pt x="618725" y="71480"/>
                  <a:pt x="620840" y="67823"/>
                </a:cubicBezTo>
                <a:cubicBezTo>
                  <a:pt x="622964" y="64013"/>
                  <a:pt x="624050" y="59707"/>
                  <a:pt x="623983" y="55345"/>
                </a:cubicBezTo>
                <a:cubicBezTo>
                  <a:pt x="624126" y="48773"/>
                  <a:pt x="621621" y="42429"/>
                  <a:pt x="617030" y="37724"/>
                </a:cubicBezTo>
                <a:cubicBezTo>
                  <a:pt x="612486" y="33209"/>
                  <a:pt x="606286" y="30770"/>
                  <a:pt x="599885" y="30961"/>
                </a:cubicBezTo>
                <a:close/>
                <a:moveTo>
                  <a:pt x="429673" y="30675"/>
                </a:moveTo>
                <a:cubicBezTo>
                  <a:pt x="425425" y="30627"/>
                  <a:pt x="421234" y="31751"/>
                  <a:pt x="417576" y="33913"/>
                </a:cubicBezTo>
                <a:cubicBezTo>
                  <a:pt x="413890" y="36047"/>
                  <a:pt x="410861" y="39142"/>
                  <a:pt x="408813" y="42867"/>
                </a:cubicBezTo>
                <a:cubicBezTo>
                  <a:pt x="406680" y="46610"/>
                  <a:pt x="405565" y="50848"/>
                  <a:pt x="405575" y="55154"/>
                </a:cubicBezTo>
                <a:cubicBezTo>
                  <a:pt x="405565" y="59459"/>
                  <a:pt x="406680" y="63698"/>
                  <a:pt x="408813" y="67441"/>
                </a:cubicBezTo>
                <a:cubicBezTo>
                  <a:pt x="410899" y="71203"/>
                  <a:pt x="413957" y="74328"/>
                  <a:pt x="417672" y="76490"/>
                </a:cubicBezTo>
                <a:cubicBezTo>
                  <a:pt x="421262" y="78671"/>
                  <a:pt x="425377" y="79823"/>
                  <a:pt x="429578" y="79823"/>
                </a:cubicBezTo>
                <a:cubicBezTo>
                  <a:pt x="433855" y="79785"/>
                  <a:pt x="438046" y="78671"/>
                  <a:pt x="441770" y="76585"/>
                </a:cubicBezTo>
                <a:cubicBezTo>
                  <a:pt x="445446" y="74528"/>
                  <a:pt x="448476" y="71499"/>
                  <a:pt x="450533" y="67822"/>
                </a:cubicBezTo>
                <a:cubicBezTo>
                  <a:pt x="452667" y="64012"/>
                  <a:pt x="453743" y="59707"/>
                  <a:pt x="453676" y="55344"/>
                </a:cubicBezTo>
                <a:cubicBezTo>
                  <a:pt x="453819" y="48772"/>
                  <a:pt x="451314" y="42428"/>
                  <a:pt x="446723" y="37723"/>
                </a:cubicBezTo>
                <a:cubicBezTo>
                  <a:pt x="442122" y="33122"/>
                  <a:pt x="435798" y="30665"/>
                  <a:pt x="429292" y="30960"/>
                </a:cubicBezTo>
                <a:close/>
                <a:moveTo>
                  <a:pt x="71723" y="24959"/>
                </a:moveTo>
                <a:lnTo>
                  <a:pt x="79819" y="24959"/>
                </a:lnTo>
                <a:lnTo>
                  <a:pt x="79819" y="85729"/>
                </a:lnTo>
                <a:lnTo>
                  <a:pt x="72009" y="85729"/>
                </a:lnTo>
                <a:close/>
                <a:moveTo>
                  <a:pt x="546544" y="24674"/>
                </a:moveTo>
                <a:lnTo>
                  <a:pt x="554355" y="24674"/>
                </a:lnTo>
                <a:lnTo>
                  <a:pt x="554355" y="85443"/>
                </a:lnTo>
                <a:lnTo>
                  <a:pt x="546544" y="85443"/>
                </a:lnTo>
                <a:close/>
                <a:moveTo>
                  <a:pt x="202311" y="23626"/>
                </a:moveTo>
                <a:cubicBezTo>
                  <a:pt x="211979" y="23283"/>
                  <a:pt x="221209" y="27655"/>
                  <a:pt x="227076" y="35342"/>
                </a:cubicBezTo>
                <a:cubicBezTo>
                  <a:pt x="231639" y="41285"/>
                  <a:pt x="234030" y="48620"/>
                  <a:pt x="233839" y="56106"/>
                </a:cubicBezTo>
                <a:lnTo>
                  <a:pt x="179166" y="56106"/>
                </a:lnTo>
                <a:cubicBezTo>
                  <a:pt x="179080" y="62545"/>
                  <a:pt x="181509" y="68765"/>
                  <a:pt x="185929" y="73442"/>
                </a:cubicBezTo>
                <a:cubicBezTo>
                  <a:pt x="190100" y="77937"/>
                  <a:pt x="195987" y="80433"/>
                  <a:pt x="202121" y="80300"/>
                </a:cubicBezTo>
                <a:cubicBezTo>
                  <a:pt x="205179" y="80290"/>
                  <a:pt x="208207" y="79738"/>
                  <a:pt x="211074" y="78680"/>
                </a:cubicBezTo>
                <a:cubicBezTo>
                  <a:pt x="213799" y="77661"/>
                  <a:pt x="216332" y="76213"/>
                  <a:pt x="218599" y="74394"/>
                </a:cubicBezTo>
                <a:cubicBezTo>
                  <a:pt x="221238" y="71784"/>
                  <a:pt x="223486" y="68793"/>
                  <a:pt x="225267" y="65536"/>
                </a:cubicBezTo>
                <a:lnTo>
                  <a:pt x="231839" y="69060"/>
                </a:lnTo>
                <a:cubicBezTo>
                  <a:pt x="229953" y="72880"/>
                  <a:pt x="227410" y="76328"/>
                  <a:pt x="224314" y="79252"/>
                </a:cubicBezTo>
                <a:cubicBezTo>
                  <a:pt x="221542" y="81824"/>
                  <a:pt x="218314" y="83862"/>
                  <a:pt x="214789" y="85253"/>
                </a:cubicBezTo>
                <a:cubicBezTo>
                  <a:pt x="210941" y="86643"/>
                  <a:pt x="206874" y="87320"/>
                  <a:pt x="202788" y="87253"/>
                </a:cubicBezTo>
                <a:cubicBezTo>
                  <a:pt x="193987" y="87834"/>
                  <a:pt x="185405" y="84319"/>
                  <a:pt x="179547" y="77728"/>
                </a:cubicBezTo>
                <a:cubicBezTo>
                  <a:pt x="174108" y="71699"/>
                  <a:pt x="171117" y="63850"/>
                  <a:pt x="171165" y="55725"/>
                </a:cubicBezTo>
                <a:cubicBezTo>
                  <a:pt x="171098" y="48267"/>
                  <a:pt x="173584" y="41000"/>
                  <a:pt x="178213" y="35151"/>
                </a:cubicBezTo>
                <a:cubicBezTo>
                  <a:pt x="183842" y="27560"/>
                  <a:pt x="192863" y="23245"/>
                  <a:pt x="202311" y="23626"/>
                </a:cubicBezTo>
                <a:close/>
                <a:moveTo>
                  <a:pt x="783051" y="23436"/>
                </a:moveTo>
                <a:cubicBezTo>
                  <a:pt x="791909" y="23207"/>
                  <a:pt x="800415" y="26903"/>
                  <a:pt x="806292" y="33532"/>
                </a:cubicBezTo>
                <a:cubicBezTo>
                  <a:pt x="811816" y="39514"/>
                  <a:pt x="814817" y="47391"/>
                  <a:pt x="814674" y="55535"/>
                </a:cubicBezTo>
                <a:cubicBezTo>
                  <a:pt x="814760" y="63812"/>
                  <a:pt x="811578" y="71785"/>
                  <a:pt x="805816" y="77728"/>
                </a:cubicBezTo>
                <a:cubicBezTo>
                  <a:pt x="799977" y="84062"/>
                  <a:pt x="791662" y="87539"/>
                  <a:pt x="783051" y="87253"/>
                </a:cubicBezTo>
                <a:cubicBezTo>
                  <a:pt x="774412" y="87558"/>
                  <a:pt x="766058" y="84081"/>
                  <a:pt x="760191" y="77728"/>
                </a:cubicBezTo>
                <a:cubicBezTo>
                  <a:pt x="754428" y="71785"/>
                  <a:pt x="751247" y="63812"/>
                  <a:pt x="751333" y="55535"/>
                </a:cubicBezTo>
                <a:cubicBezTo>
                  <a:pt x="751237" y="47429"/>
                  <a:pt x="754228" y="39600"/>
                  <a:pt x="759715" y="33627"/>
                </a:cubicBezTo>
                <a:cubicBezTo>
                  <a:pt x="765620" y="26969"/>
                  <a:pt x="774154" y="23236"/>
                  <a:pt x="783051" y="23436"/>
                </a:cubicBezTo>
                <a:close/>
                <a:moveTo>
                  <a:pt x="711804" y="23436"/>
                </a:moveTo>
                <a:cubicBezTo>
                  <a:pt x="715747" y="23407"/>
                  <a:pt x="719671" y="24017"/>
                  <a:pt x="723424" y="25246"/>
                </a:cubicBezTo>
                <a:cubicBezTo>
                  <a:pt x="726853" y="26322"/>
                  <a:pt x="730072" y="27960"/>
                  <a:pt x="732949" y="30103"/>
                </a:cubicBezTo>
                <a:cubicBezTo>
                  <a:pt x="735540" y="32170"/>
                  <a:pt x="737712" y="34732"/>
                  <a:pt x="739331" y="37628"/>
                </a:cubicBezTo>
                <a:lnTo>
                  <a:pt x="733139" y="41438"/>
                </a:lnTo>
                <a:cubicBezTo>
                  <a:pt x="728063" y="34466"/>
                  <a:pt x="719852" y="30475"/>
                  <a:pt x="711232" y="30770"/>
                </a:cubicBezTo>
                <a:cubicBezTo>
                  <a:pt x="704364" y="30570"/>
                  <a:pt x="697697" y="33142"/>
                  <a:pt x="692754" y="37914"/>
                </a:cubicBezTo>
                <a:cubicBezTo>
                  <a:pt x="687991" y="42410"/>
                  <a:pt x="685334" y="48696"/>
                  <a:pt x="685419" y="55249"/>
                </a:cubicBezTo>
                <a:cubicBezTo>
                  <a:pt x="685400" y="59640"/>
                  <a:pt x="686591" y="63955"/>
                  <a:pt x="688848" y="67727"/>
                </a:cubicBezTo>
                <a:cubicBezTo>
                  <a:pt x="691039" y="71756"/>
                  <a:pt x="694344" y="75061"/>
                  <a:pt x="698373" y="77252"/>
                </a:cubicBezTo>
                <a:cubicBezTo>
                  <a:pt x="702412" y="79414"/>
                  <a:pt x="706936" y="80529"/>
                  <a:pt x="711518" y="80491"/>
                </a:cubicBezTo>
                <a:cubicBezTo>
                  <a:pt x="720100" y="80624"/>
                  <a:pt x="728234" y="76661"/>
                  <a:pt x="733425" y="69823"/>
                </a:cubicBezTo>
                <a:lnTo>
                  <a:pt x="739616" y="73823"/>
                </a:lnTo>
                <a:cubicBezTo>
                  <a:pt x="736683" y="78205"/>
                  <a:pt x="732644" y="81719"/>
                  <a:pt x="727901" y="84015"/>
                </a:cubicBezTo>
                <a:cubicBezTo>
                  <a:pt x="722662" y="86482"/>
                  <a:pt x="716928" y="87720"/>
                  <a:pt x="711137" y="87634"/>
                </a:cubicBezTo>
                <a:cubicBezTo>
                  <a:pt x="702240" y="87806"/>
                  <a:pt x="693649" y="84367"/>
                  <a:pt x="687324" y="78109"/>
                </a:cubicBezTo>
                <a:cubicBezTo>
                  <a:pt x="681114" y="72375"/>
                  <a:pt x="677647" y="64270"/>
                  <a:pt x="677799" y="55821"/>
                </a:cubicBezTo>
                <a:cubicBezTo>
                  <a:pt x="677790" y="50058"/>
                  <a:pt x="679342" y="44400"/>
                  <a:pt x="682276" y="39438"/>
                </a:cubicBezTo>
                <a:cubicBezTo>
                  <a:pt x="685162" y="34437"/>
                  <a:pt x="689382" y="30351"/>
                  <a:pt x="694468" y="27627"/>
                </a:cubicBezTo>
                <a:cubicBezTo>
                  <a:pt x="699802" y="24808"/>
                  <a:pt x="705765" y="23369"/>
                  <a:pt x="711804" y="23436"/>
                </a:cubicBezTo>
                <a:close/>
                <a:moveTo>
                  <a:pt x="262414" y="23245"/>
                </a:moveTo>
                <a:cubicBezTo>
                  <a:pt x="268786" y="23798"/>
                  <a:pt x="274692" y="26807"/>
                  <a:pt x="278892" y="31627"/>
                </a:cubicBezTo>
                <a:lnTo>
                  <a:pt x="273939" y="36771"/>
                </a:lnTo>
                <a:cubicBezTo>
                  <a:pt x="270777" y="33246"/>
                  <a:pt x="266376" y="31094"/>
                  <a:pt x="261652" y="30770"/>
                </a:cubicBezTo>
                <a:cubicBezTo>
                  <a:pt x="259223" y="30732"/>
                  <a:pt x="256871" y="31618"/>
                  <a:pt x="255080" y="33246"/>
                </a:cubicBezTo>
                <a:cubicBezTo>
                  <a:pt x="253394" y="34704"/>
                  <a:pt x="252422" y="36828"/>
                  <a:pt x="252413" y="39056"/>
                </a:cubicBezTo>
                <a:cubicBezTo>
                  <a:pt x="252499" y="41152"/>
                  <a:pt x="253261" y="43162"/>
                  <a:pt x="254604" y="44772"/>
                </a:cubicBezTo>
                <a:cubicBezTo>
                  <a:pt x="257385" y="47439"/>
                  <a:pt x="260604" y="49601"/>
                  <a:pt x="264129" y="51153"/>
                </a:cubicBezTo>
                <a:cubicBezTo>
                  <a:pt x="268643" y="53201"/>
                  <a:pt x="272701" y="56154"/>
                  <a:pt x="276035" y="59821"/>
                </a:cubicBezTo>
                <a:cubicBezTo>
                  <a:pt x="278016" y="62602"/>
                  <a:pt x="279073" y="65936"/>
                  <a:pt x="279083" y="69346"/>
                </a:cubicBezTo>
                <a:cubicBezTo>
                  <a:pt x="279130" y="74109"/>
                  <a:pt x="277235" y="78681"/>
                  <a:pt x="273844" y="82014"/>
                </a:cubicBezTo>
                <a:cubicBezTo>
                  <a:pt x="270339" y="85434"/>
                  <a:pt x="265595" y="87291"/>
                  <a:pt x="260699" y="87158"/>
                </a:cubicBezTo>
                <a:cubicBezTo>
                  <a:pt x="257204" y="87158"/>
                  <a:pt x="253756" y="86377"/>
                  <a:pt x="250603" y="84872"/>
                </a:cubicBezTo>
                <a:cubicBezTo>
                  <a:pt x="247526" y="83405"/>
                  <a:pt x="244821" y="81262"/>
                  <a:pt x="242697" y="78585"/>
                </a:cubicBezTo>
                <a:lnTo>
                  <a:pt x="247650" y="72966"/>
                </a:lnTo>
                <a:cubicBezTo>
                  <a:pt x="250651" y="76995"/>
                  <a:pt x="255299" y="79471"/>
                  <a:pt x="260319" y="79728"/>
                </a:cubicBezTo>
                <a:cubicBezTo>
                  <a:pt x="263262" y="79814"/>
                  <a:pt x="266129" y="78757"/>
                  <a:pt x="268320" y="76776"/>
                </a:cubicBezTo>
                <a:cubicBezTo>
                  <a:pt x="270406" y="74985"/>
                  <a:pt x="271625" y="72385"/>
                  <a:pt x="271653" y="69632"/>
                </a:cubicBezTo>
                <a:cubicBezTo>
                  <a:pt x="271634" y="67441"/>
                  <a:pt x="270863" y="65317"/>
                  <a:pt x="269463" y="63631"/>
                </a:cubicBezTo>
                <a:cubicBezTo>
                  <a:pt x="266653" y="60983"/>
                  <a:pt x="263433" y="58802"/>
                  <a:pt x="259938" y="57154"/>
                </a:cubicBezTo>
                <a:cubicBezTo>
                  <a:pt x="255623" y="55259"/>
                  <a:pt x="251784" y="52430"/>
                  <a:pt x="248698" y="48867"/>
                </a:cubicBezTo>
                <a:cubicBezTo>
                  <a:pt x="246698" y="46105"/>
                  <a:pt x="245660" y="42752"/>
                  <a:pt x="245745" y="39342"/>
                </a:cubicBezTo>
                <a:cubicBezTo>
                  <a:pt x="245631" y="34999"/>
                  <a:pt x="247355" y="30808"/>
                  <a:pt x="250508" y="27817"/>
                </a:cubicBezTo>
                <a:cubicBezTo>
                  <a:pt x="253699" y="24760"/>
                  <a:pt x="257994" y="23112"/>
                  <a:pt x="262414" y="23245"/>
                </a:cubicBezTo>
                <a:close/>
                <a:moveTo>
                  <a:pt x="19813" y="23245"/>
                </a:moveTo>
                <a:cubicBezTo>
                  <a:pt x="26146" y="23845"/>
                  <a:pt x="32005" y="26836"/>
                  <a:pt x="36196" y="31627"/>
                </a:cubicBezTo>
                <a:lnTo>
                  <a:pt x="31147" y="36771"/>
                </a:lnTo>
                <a:cubicBezTo>
                  <a:pt x="28023" y="33256"/>
                  <a:pt x="23651" y="31104"/>
                  <a:pt x="18955" y="30770"/>
                </a:cubicBezTo>
                <a:cubicBezTo>
                  <a:pt x="16526" y="30732"/>
                  <a:pt x="14174" y="31618"/>
                  <a:pt x="12383" y="33247"/>
                </a:cubicBezTo>
                <a:cubicBezTo>
                  <a:pt x="10697" y="34704"/>
                  <a:pt x="9725" y="36828"/>
                  <a:pt x="9716" y="39057"/>
                </a:cubicBezTo>
                <a:cubicBezTo>
                  <a:pt x="9802" y="41152"/>
                  <a:pt x="10564" y="43162"/>
                  <a:pt x="11907" y="44772"/>
                </a:cubicBezTo>
                <a:cubicBezTo>
                  <a:pt x="14688" y="47439"/>
                  <a:pt x="17907" y="49601"/>
                  <a:pt x="21432" y="51154"/>
                </a:cubicBezTo>
                <a:cubicBezTo>
                  <a:pt x="25928" y="53201"/>
                  <a:pt x="29947" y="56145"/>
                  <a:pt x="33243" y="59821"/>
                </a:cubicBezTo>
                <a:cubicBezTo>
                  <a:pt x="35291" y="62574"/>
                  <a:pt x="36396" y="65917"/>
                  <a:pt x="36386" y="69346"/>
                </a:cubicBezTo>
                <a:cubicBezTo>
                  <a:pt x="36443" y="74128"/>
                  <a:pt x="34510" y="78710"/>
                  <a:pt x="31052" y="82015"/>
                </a:cubicBezTo>
                <a:cubicBezTo>
                  <a:pt x="27594" y="85453"/>
                  <a:pt x="22880" y="87311"/>
                  <a:pt x="18003" y="87158"/>
                </a:cubicBezTo>
                <a:cubicBezTo>
                  <a:pt x="14507" y="87158"/>
                  <a:pt x="11059" y="86377"/>
                  <a:pt x="7906" y="84872"/>
                </a:cubicBezTo>
                <a:cubicBezTo>
                  <a:pt x="4820" y="83405"/>
                  <a:pt x="2124" y="81262"/>
                  <a:pt x="0" y="78586"/>
                </a:cubicBezTo>
                <a:lnTo>
                  <a:pt x="4954" y="72966"/>
                </a:lnTo>
                <a:cubicBezTo>
                  <a:pt x="7954" y="76995"/>
                  <a:pt x="12602" y="79472"/>
                  <a:pt x="17622" y="79729"/>
                </a:cubicBezTo>
                <a:cubicBezTo>
                  <a:pt x="20574" y="79814"/>
                  <a:pt x="23432" y="78757"/>
                  <a:pt x="25623" y="76776"/>
                </a:cubicBezTo>
                <a:cubicBezTo>
                  <a:pt x="27718" y="74985"/>
                  <a:pt x="28928" y="72385"/>
                  <a:pt x="28956" y="69632"/>
                </a:cubicBezTo>
                <a:cubicBezTo>
                  <a:pt x="28937" y="67441"/>
                  <a:pt x="28166" y="65317"/>
                  <a:pt x="26766" y="63631"/>
                </a:cubicBezTo>
                <a:cubicBezTo>
                  <a:pt x="23956" y="60974"/>
                  <a:pt x="20746" y="58793"/>
                  <a:pt x="17241" y="57154"/>
                </a:cubicBezTo>
                <a:cubicBezTo>
                  <a:pt x="12973" y="55230"/>
                  <a:pt x="9163" y="52401"/>
                  <a:pt x="6097" y="48868"/>
                </a:cubicBezTo>
                <a:cubicBezTo>
                  <a:pt x="4096" y="46105"/>
                  <a:pt x="3058" y="42753"/>
                  <a:pt x="3144" y="39343"/>
                </a:cubicBezTo>
                <a:cubicBezTo>
                  <a:pt x="2991" y="34990"/>
                  <a:pt x="4725" y="30789"/>
                  <a:pt x="7906" y="27817"/>
                </a:cubicBezTo>
                <a:cubicBezTo>
                  <a:pt x="11088" y="24741"/>
                  <a:pt x="15383" y="23083"/>
                  <a:pt x="19813" y="23245"/>
                </a:cubicBezTo>
                <a:close/>
                <a:moveTo>
                  <a:pt x="857726" y="23150"/>
                </a:moveTo>
                <a:cubicBezTo>
                  <a:pt x="860612" y="23141"/>
                  <a:pt x="863460" y="23722"/>
                  <a:pt x="866108" y="24865"/>
                </a:cubicBezTo>
                <a:cubicBezTo>
                  <a:pt x="868594" y="25865"/>
                  <a:pt x="870813" y="27427"/>
                  <a:pt x="872585" y="29437"/>
                </a:cubicBezTo>
                <a:cubicBezTo>
                  <a:pt x="874576" y="31885"/>
                  <a:pt x="876071" y="34695"/>
                  <a:pt x="876966" y="37724"/>
                </a:cubicBezTo>
                <a:cubicBezTo>
                  <a:pt x="879157" y="33352"/>
                  <a:pt x="882443" y="29608"/>
                  <a:pt x="886491" y="26865"/>
                </a:cubicBezTo>
                <a:cubicBezTo>
                  <a:pt x="890235" y="24436"/>
                  <a:pt x="894607" y="23141"/>
                  <a:pt x="899065" y="23150"/>
                </a:cubicBezTo>
                <a:cubicBezTo>
                  <a:pt x="903008" y="23065"/>
                  <a:pt x="906894" y="24160"/>
                  <a:pt x="910209" y="26294"/>
                </a:cubicBezTo>
                <a:cubicBezTo>
                  <a:pt x="913438" y="28446"/>
                  <a:pt x="915933" y="31542"/>
                  <a:pt x="917352" y="35152"/>
                </a:cubicBezTo>
                <a:cubicBezTo>
                  <a:pt x="919219" y="40667"/>
                  <a:pt x="920029" y="46486"/>
                  <a:pt x="919734" y="52297"/>
                </a:cubicBezTo>
                <a:lnTo>
                  <a:pt x="919734" y="85444"/>
                </a:lnTo>
                <a:lnTo>
                  <a:pt x="911733" y="85444"/>
                </a:lnTo>
                <a:lnTo>
                  <a:pt x="911733" y="52297"/>
                </a:lnTo>
                <a:cubicBezTo>
                  <a:pt x="911990" y="47772"/>
                  <a:pt x="911504" y="43239"/>
                  <a:pt x="910304" y="38867"/>
                </a:cubicBezTo>
                <a:cubicBezTo>
                  <a:pt x="909428" y="36419"/>
                  <a:pt x="907751" y="34333"/>
                  <a:pt x="905541" y="32961"/>
                </a:cubicBezTo>
                <a:cubicBezTo>
                  <a:pt x="903170" y="31418"/>
                  <a:pt x="900369" y="30646"/>
                  <a:pt x="897541" y="30770"/>
                </a:cubicBezTo>
                <a:cubicBezTo>
                  <a:pt x="893807" y="30713"/>
                  <a:pt x="890159" y="31885"/>
                  <a:pt x="887158" y="34104"/>
                </a:cubicBezTo>
                <a:cubicBezTo>
                  <a:pt x="884034" y="36304"/>
                  <a:pt x="881643" y="39390"/>
                  <a:pt x="880300" y="42962"/>
                </a:cubicBezTo>
                <a:cubicBezTo>
                  <a:pt x="878500" y="49144"/>
                  <a:pt x="877757" y="55583"/>
                  <a:pt x="878109" y="62012"/>
                </a:cubicBezTo>
                <a:lnTo>
                  <a:pt x="878109" y="85825"/>
                </a:lnTo>
                <a:lnTo>
                  <a:pt x="870394" y="85825"/>
                </a:lnTo>
                <a:lnTo>
                  <a:pt x="870394" y="54678"/>
                </a:lnTo>
                <a:cubicBezTo>
                  <a:pt x="870623" y="49687"/>
                  <a:pt x="870175" y="44686"/>
                  <a:pt x="869061" y="39819"/>
                </a:cubicBezTo>
                <a:cubicBezTo>
                  <a:pt x="868194" y="37238"/>
                  <a:pt x="866527" y="34999"/>
                  <a:pt x="864298" y="33437"/>
                </a:cubicBezTo>
                <a:cubicBezTo>
                  <a:pt x="861888" y="31875"/>
                  <a:pt x="859069" y="31075"/>
                  <a:pt x="856202" y="31151"/>
                </a:cubicBezTo>
                <a:cubicBezTo>
                  <a:pt x="852554" y="31142"/>
                  <a:pt x="848991" y="32275"/>
                  <a:pt x="846010" y="34390"/>
                </a:cubicBezTo>
                <a:cubicBezTo>
                  <a:pt x="842867" y="36552"/>
                  <a:pt x="840447" y="39600"/>
                  <a:pt x="839057" y="43153"/>
                </a:cubicBezTo>
                <a:cubicBezTo>
                  <a:pt x="837276" y="48620"/>
                  <a:pt x="836504" y="54364"/>
                  <a:pt x="836771" y="60107"/>
                </a:cubicBezTo>
                <a:lnTo>
                  <a:pt x="836771" y="85825"/>
                </a:lnTo>
                <a:lnTo>
                  <a:pt x="828960" y="85825"/>
                </a:lnTo>
                <a:lnTo>
                  <a:pt x="829056" y="24674"/>
                </a:lnTo>
                <a:lnTo>
                  <a:pt x="836866" y="24674"/>
                </a:lnTo>
                <a:lnTo>
                  <a:pt x="836866" y="35152"/>
                </a:lnTo>
                <a:cubicBezTo>
                  <a:pt x="839105" y="31828"/>
                  <a:pt x="841953" y="28951"/>
                  <a:pt x="845248" y="26675"/>
                </a:cubicBezTo>
                <a:cubicBezTo>
                  <a:pt x="849011" y="24379"/>
                  <a:pt x="853325" y="23160"/>
                  <a:pt x="857726" y="23150"/>
                </a:cubicBezTo>
                <a:close/>
                <a:moveTo>
                  <a:pt x="321373" y="23149"/>
                </a:moveTo>
                <a:cubicBezTo>
                  <a:pt x="324259" y="23140"/>
                  <a:pt x="327107" y="23721"/>
                  <a:pt x="329755" y="24864"/>
                </a:cubicBezTo>
                <a:cubicBezTo>
                  <a:pt x="332222" y="25893"/>
                  <a:pt x="334442" y="27455"/>
                  <a:pt x="336232" y="29436"/>
                </a:cubicBezTo>
                <a:cubicBezTo>
                  <a:pt x="338194" y="31903"/>
                  <a:pt x="339671" y="34713"/>
                  <a:pt x="340614" y="37723"/>
                </a:cubicBezTo>
                <a:cubicBezTo>
                  <a:pt x="342804" y="33351"/>
                  <a:pt x="346091" y="29608"/>
                  <a:pt x="350139" y="26864"/>
                </a:cubicBezTo>
                <a:cubicBezTo>
                  <a:pt x="353882" y="24435"/>
                  <a:pt x="358254" y="23140"/>
                  <a:pt x="362712" y="23149"/>
                </a:cubicBezTo>
                <a:cubicBezTo>
                  <a:pt x="366655" y="23083"/>
                  <a:pt x="370532" y="24178"/>
                  <a:pt x="373856" y="26293"/>
                </a:cubicBezTo>
                <a:cubicBezTo>
                  <a:pt x="377047" y="28493"/>
                  <a:pt x="379523" y="31570"/>
                  <a:pt x="381000" y="35151"/>
                </a:cubicBezTo>
                <a:cubicBezTo>
                  <a:pt x="382781" y="40685"/>
                  <a:pt x="383552" y="46486"/>
                  <a:pt x="383286" y="52296"/>
                </a:cubicBezTo>
                <a:lnTo>
                  <a:pt x="383286" y="85443"/>
                </a:lnTo>
                <a:lnTo>
                  <a:pt x="375380" y="85443"/>
                </a:lnTo>
                <a:lnTo>
                  <a:pt x="375380" y="52296"/>
                </a:lnTo>
                <a:cubicBezTo>
                  <a:pt x="375637" y="47772"/>
                  <a:pt x="375152" y="43238"/>
                  <a:pt x="373951" y="38866"/>
                </a:cubicBezTo>
                <a:cubicBezTo>
                  <a:pt x="373046" y="36437"/>
                  <a:pt x="371370" y="34360"/>
                  <a:pt x="369189" y="32960"/>
                </a:cubicBezTo>
                <a:cubicBezTo>
                  <a:pt x="366808" y="31436"/>
                  <a:pt x="364017" y="30674"/>
                  <a:pt x="361188" y="30769"/>
                </a:cubicBezTo>
                <a:cubicBezTo>
                  <a:pt x="357454" y="30712"/>
                  <a:pt x="353806" y="31884"/>
                  <a:pt x="350806" y="34103"/>
                </a:cubicBezTo>
                <a:cubicBezTo>
                  <a:pt x="347681" y="36303"/>
                  <a:pt x="345291" y="39390"/>
                  <a:pt x="343948" y="42961"/>
                </a:cubicBezTo>
                <a:cubicBezTo>
                  <a:pt x="342100" y="49134"/>
                  <a:pt x="341357" y="55582"/>
                  <a:pt x="341757" y="62011"/>
                </a:cubicBezTo>
                <a:lnTo>
                  <a:pt x="341757" y="85824"/>
                </a:lnTo>
                <a:lnTo>
                  <a:pt x="333946" y="85824"/>
                </a:lnTo>
                <a:lnTo>
                  <a:pt x="333946" y="54677"/>
                </a:lnTo>
                <a:cubicBezTo>
                  <a:pt x="334213" y="49677"/>
                  <a:pt x="333727" y="44676"/>
                  <a:pt x="332518" y="39818"/>
                </a:cubicBezTo>
                <a:cubicBezTo>
                  <a:pt x="331679" y="37218"/>
                  <a:pt x="330003" y="34980"/>
                  <a:pt x="327755" y="33436"/>
                </a:cubicBezTo>
                <a:cubicBezTo>
                  <a:pt x="325345" y="31874"/>
                  <a:pt x="322526" y="31074"/>
                  <a:pt x="319659" y="31150"/>
                </a:cubicBezTo>
                <a:cubicBezTo>
                  <a:pt x="316039" y="31141"/>
                  <a:pt x="312505" y="32274"/>
                  <a:pt x="309562" y="34389"/>
                </a:cubicBezTo>
                <a:cubicBezTo>
                  <a:pt x="306419" y="36551"/>
                  <a:pt x="304000" y="39599"/>
                  <a:pt x="302609" y="43152"/>
                </a:cubicBezTo>
                <a:cubicBezTo>
                  <a:pt x="300828" y="48619"/>
                  <a:pt x="300056" y="54363"/>
                  <a:pt x="300323" y="60107"/>
                </a:cubicBezTo>
                <a:lnTo>
                  <a:pt x="300323" y="85824"/>
                </a:lnTo>
                <a:lnTo>
                  <a:pt x="292512" y="85824"/>
                </a:lnTo>
                <a:lnTo>
                  <a:pt x="292703" y="24674"/>
                </a:lnTo>
                <a:lnTo>
                  <a:pt x="300514" y="24674"/>
                </a:lnTo>
                <a:lnTo>
                  <a:pt x="300514" y="35151"/>
                </a:lnTo>
                <a:cubicBezTo>
                  <a:pt x="302752" y="31827"/>
                  <a:pt x="305600" y="28950"/>
                  <a:pt x="308895" y="26674"/>
                </a:cubicBezTo>
                <a:cubicBezTo>
                  <a:pt x="312648" y="24359"/>
                  <a:pt x="316963" y="23140"/>
                  <a:pt x="321373" y="23149"/>
                </a:cubicBezTo>
                <a:close/>
                <a:moveTo>
                  <a:pt x="508635" y="22959"/>
                </a:moveTo>
                <a:cubicBezTo>
                  <a:pt x="512921" y="22883"/>
                  <a:pt x="517131" y="24073"/>
                  <a:pt x="520731" y="26388"/>
                </a:cubicBezTo>
                <a:cubicBezTo>
                  <a:pt x="524237" y="28703"/>
                  <a:pt x="526961" y="32017"/>
                  <a:pt x="528542" y="35913"/>
                </a:cubicBezTo>
                <a:cubicBezTo>
                  <a:pt x="530475" y="41809"/>
                  <a:pt x="531314" y="48000"/>
                  <a:pt x="531018" y="54201"/>
                </a:cubicBezTo>
                <a:lnTo>
                  <a:pt x="531018" y="85443"/>
                </a:lnTo>
                <a:lnTo>
                  <a:pt x="523208" y="85443"/>
                </a:lnTo>
                <a:lnTo>
                  <a:pt x="523208" y="56868"/>
                </a:lnTo>
                <a:cubicBezTo>
                  <a:pt x="523379" y="52182"/>
                  <a:pt x="523094" y="47495"/>
                  <a:pt x="522351" y="42866"/>
                </a:cubicBezTo>
                <a:cubicBezTo>
                  <a:pt x="521789" y="39171"/>
                  <a:pt x="519931" y="35799"/>
                  <a:pt x="517112" y="33341"/>
                </a:cubicBezTo>
                <a:cubicBezTo>
                  <a:pt x="514216" y="31217"/>
                  <a:pt x="510692" y="30150"/>
                  <a:pt x="507111" y="30293"/>
                </a:cubicBezTo>
                <a:cubicBezTo>
                  <a:pt x="502415" y="30255"/>
                  <a:pt x="497872" y="31951"/>
                  <a:pt x="494347" y="35056"/>
                </a:cubicBezTo>
                <a:cubicBezTo>
                  <a:pt x="490709" y="37989"/>
                  <a:pt x="488127" y="42038"/>
                  <a:pt x="487013" y="46581"/>
                </a:cubicBezTo>
                <a:cubicBezTo>
                  <a:pt x="486060" y="52048"/>
                  <a:pt x="485670" y="57601"/>
                  <a:pt x="485870" y="63154"/>
                </a:cubicBezTo>
                <a:lnTo>
                  <a:pt x="485870" y="85443"/>
                </a:lnTo>
                <a:lnTo>
                  <a:pt x="478059" y="85443"/>
                </a:lnTo>
                <a:lnTo>
                  <a:pt x="478059" y="24673"/>
                </a:lnTo>
                <a:lnTo>
                  <a:pt x="485870" y="24673"/>
                </a:lnTo>
                <a:lnTo>
                  <a:pt x="485870" y="35532"/>
                </a:lnTo>
                <a:cubicBezTo>
                  <a:pt x="488623" y="31665"/>
                  <a:pt x="492166" y="28417"/>
                  <a:pt x="496252" y="26007"/>
                </a:cubicBezTo>
                <a:cubicBezTo>
                  <a:pt x="500062" y="23988"/>
                  <a:pt x="504320" y="22940"/>
                  <a:pt x="508635" y="22959"/>
                </a:cubicBezTo>
                <a:close/>
                <a:moveTo>
                  <a:pt x="599218" y="22769"/>
                </a:moveTo>
                <a:cubicBezTo>
                  <a:pt x="603914" y="22712"/>
                  <a:pt x="608553" y="23788"/>
                  <a:pt x="612744" y="25913"/>
                </a:cubicBezTo>
                <a:cubicBezTo>
                  <a:pt x="616954" y="28227"/>
                  <a:pt x="620573" y="31485"/>
                  <a:pt x="623316" y="35438"/>
                </a:cubicBezTo>
                <a:lnTo>
                  <a:pt x="623316" y="24674"/>
                </a:lnTo>
                <a:lnTo>
                  <a:pt x="631127" y="24674"/>
                </a:lnTo>
                <a:lnTo>
                  <a:pt x="631127" y="85444"/>
                </a:lnTo>
                <a:lnTo>
                  <a:pt x="623412" y="85444"/>
                </a:lnTo>
                <a:lnTo>
                  <a:pt x="623412" y="74966"/>
                </a:lnTo>
                <a:cubicBezTo>
                  <a:pt x="620449" y="78700"/>
                  <a:pt x="616716" y="81758"/>
                  <a:pt x="612458" y="83920"/>
                </a:cubicBezTo>
                <a:cubicBezTo>
                  <a:pt x="608295" y="86015"/>
                  <a:pt x="603685" y="87063"/>
                  <a:pt x="599028" y="86968"/>
                </a:cubicBezTo>
                <a:cubicBezTo>
                  <a:pt x="590684" y="87015"/>
                  <a:pt x="582702" y="83558"/>
                  <a:pt x="577025" y="77443"/>
                </a:cubicBezTo>
                <a:cubicBezTo>
                  <a:pt x="570862" y="71480"/>
                  <a:pt x="567414" y="63251"/>
                  <a:pt x="567500" y="54678"/>
                </a:cubicBezTo>
                <a:cubicBezTo>
                  <a:pt x="567424" y="46220"/>
                  <a:pt x="570872" y="38105"/>
                  <a:pt x="577025" y="32294"/>
                </a:cubicBezTo>
                <a:cubicBezTo>
                  <a:pt x="582740" y="26122"/>
                  <a:pt x="590808" y="22655"/>
                  <a:pt x="599218" y="22769"/>
                </a:cubicBezTo>
                <a:close/>
                <a:moveTo>
                  <a:pt x="428911" y="22769"/>
                </a:moveTo>
                <a:cubicBezTo>
                  <a:pt x="433607" y="22712"/>
                  <a:pt x="438246" y="23788"/>
                  <a:pt x="442437" y="25912"/>
                </a:cubicBezTo>
                <a:cubicBezTo>
                  <a:pt x="446647" y="28227"/>
                  <a:pt x="450266" y="31484"/>
                  <a:pt x="453009" y="35437"/>
                </a:cubicBezTo>
                <a:lnTo>
                  <a:pt x="453009" y="24674"/>
                </a:lnTo>
                <a:lnTo>
                  <a:pt x="460820" y="24674"/>
                </a:lnTo>
                <a:lnTo>
                  <a:pt x="460820" y="85443"/>
                </a:lnTo>
                <a:lnTo>
                  <a:pt x="453105" y="85443"/>
                </a:lnTo>
                <a:lnTo>
                  <a:pt x="453105" y="74966"/>
                </a:lnTo>
                <a:cubicBezTo>
                  <a:pt x="450162" y="78719"/>
                  <a:pt x="446418" y="81786"/>
                  <a:pt x="442151" y="83919"/>
                </a:cubicBezTo>
                <a:cubicBezTo>
                  <a:pt x="437988" y="86015"/>
                  <a:pt x="433378" y="87063"/>
                  <a:pt x="428721" y="86967"/>
                </a:cubicBezTo>
                <a:cubicBezTo>
                  <a:pt x="420377" y="87015"/>
                  <a:pt x="412395" y="83557"/>
                  <a:pt x="406718" y="77442"/>
                </a:cubicBezTo>
                <a:cubicBezTo>
                  <a:pt x="400555" y="71480"/>
                  <a:pt x="397107" y="63250"/>
                  <a:pt x="397193" y="54677"/>
                </a:cubicBezTo>
                <a:cubicBezTo>
                  <a:pt x="397155" y="46229"/>
                  <a:pt x="400603" y="38132"/>
                  <a:pt x="406718" y="32294"/>
                </a:cubicBezTo>
                <a:cubicBezTo>
                  <a:pt x="412452" y="26141"/>
                  <a:pt x="420501" y="22683"/>
                  <a:pt x="428911" y="22769"/>
                </a:cubicBezTo>
                <a:close/>
                <a:moveTo>
                  <a:pt x="48863" y="1529"/>
                </a:moveTo>
                <a:lnTo>
                  <a:pt x="56674" y="1529"/>
                </a:lnTo>
                <a:lnTo>
                  <a:pt x="56674" y="85730"/>
                </a:lnTo>
                <a:lnTo>
                  <a:pt x="48863" y="85730"/>
                </a:lnTo>
                <a:close/>
                <a:moveTo>
                  <a:pt x="148209" y="1147"/>
                </a:moveTo>
                <a:lnTo>
                  <a:pt x="156020" y="1528"/>
                </a:lnTo>
                <a:lnTo>
                  <a:pt x="156020" y="85729"/>
                </a:lnTo>
                <a:lnTo>
                  <a:pt x="148305" y="85729"/>
                </a:lnTo>
                <a:lnTo>
                  <a:pt x="148305" y="75251"/>
                </a:lnTo>
                <a:cubicBezTo>
                  <a:pt x="145342" y="78985"/>
                  <a:pt x="141609" y="82042"/>
                  <a:pt x="137351" y="84205"/>
                </a:cubicBezTo>
                <a:cubicBezTo>
                  <a:pt x="133188" y="86300"/>
                  <a:pt x="128578" y="87348"/>
                  <a:pt x="123921" y="87253"/>
                </a:cubicBezTo>
                <a:cubicBezTo>
                  <a:pt x="115577" y="87300"/>
                  <a:pt x="107595" y="83843"/>
                  <a:pt x="101918" y="77728"/>
                </a:cubicBezTo>
                <a:cubicBezTo>
                  <a:pt x="95755" y="71765"/>
                  <a:pt x="92307" y="63535"/>
                  <a:pt x="92393" y="54963"/>
                </a:cubicBezTo>
                <a:cubicBezTo>
                  <a:pt x="92355" y="46514"/>
                  <a:pt x="95803" y="38418"/>
                  <a:pt x="101918" y="32579"/>
                </a:cubicBezTo>
                <a:cubicBezTo>
                  <a:pt x="107633" y="26407"/>
                  <a:pt x="115701" y="22940"/>
                  <a:pt x="124111" y="23054"/>
                </a:cubicBezTo>
                <a:cubicBezTo>
                  <a:pt x="128807" y="22997"/>
                  <a:pt x="133446" y="24073"/>
                  <a:pt x="137637" y="26197"/>
                </a:cubicBezTo>
                <a:cubicBezTo>
                  <a:pt x="141847" y="28512"/>
                  <a:pt x="145466" y="31769"/>
                  <a:pt x="148209" y="35722"/>
                </a:cubicBezTo>
                <a:close/>
                <a:moveTo>
                  <a:pt x="550450" y="4"/>
                </a:moveTo>
                <a:cubicBezTo>
                  <a:pt x="552183" y="-63"/>
                  <a:pt x="553850" y="633"/>
                  <a:pt x="555022" y="1909"/>
                </a:cubicBezTo>
                <a:cubicBezTo>
                  <a:pt x="556260" y="3109"/>
                  <a:pt x="556946" y="4757"/>
                  <a:pt x="556927" y="6481"/>
                </a:cubicBezTo>
                <a:cubicBezTo>
                  <a:pt x="556927" y="8167"/>
                  <a:pt x="556241" y="9786"/>
                  <a:pt x="555022" y="10958"/>
                </a:cubicBezTo>
                <a:cubicBezTo>
                  <a:pt x="553822" y="12196"/>
                  <a:pt x="552174" y="12882"/>
                  <a:pt x="550450" y="12863"/>
                </a:cubicBezTo>
                <a:cubicBezTo>
                  <a:pt x="548764" y="12863"/>
                  <a:pt x="547144" y="12177"/>
                  <a:pt x="545973" y="10958"/>
                </a:cubicBezTo>
                <a:cubicBezTo>
                  <a:pt x="544754" y="9786"/>
                  <a:pt x="544068" y="8167"/>
                  <a:pt x="544068" y="6481"/>
                </a:cubicBezTo>
                <a:cubicBezTo>
                  <a:pt x="544049" y="4757"/>
                  <a:pt x="544735" y="3109"/>
                  <a:pt x="545973" y="1909"/>
                </a:cubicBezTo>
                <a:cubicBezTo>
                  <a:pt x="547116" y="652"/>
                  <a:pt x="548754" y="-44"/>
                  <a:pt x="550450" y="4"/>
                </a:cubicBezTo>
                <a:close/>
                <a:moveTo>
                  <a:pt x="75628" y="4"/>
                </a:moveTo>
                <a:cubicBezTo>
                  <a:pt x="77362" y="-63"/>
                  <a:pt x="79029" y="633"/>
                  <a:pt x="80200" y="1909"/>
                </a:cubicBezTo>
                <a:cubicBezTo>
                  <a:pt x="81439" y="3109"/>
                  <a:pt x="82124" y="4757"/>
                  <a:pt x="82105" y="6481"/>
                </a:cubicBezTo>
                <a:cubicBezTo>
                  <a:pt x="82105" y="8167"/>
                  <a:pt x="81420" y="9786"/>
                  <a:pt x="80200" y="10958"/>
                </a:cubicBezTo>
                <a:cubicBezTo>
                  <a:pt x="79000" y="12196"/>
                  <a:pt x="77352" y="12882"/>
                  <a:pt x="75628" y="12863"/>
                </a:cubicBezTo>
                <a:cubicBezTo>
                  <a:pt x="73942" y="12863"/>
                  <a:pt x="72323" y="12177"/>
                  <a:pt x="71152" y="10958"/>
                </a:cubicBezTo>
                <a:cubicBezTo>
                  <a:pt x="69932" y="9786"/>
                  <a:pt x="69247" y="8167"/>
                  <a:pt x="69247" y="6481"/>
                </a:cubicBezTo>
                <a:cubicBezTo>
                  <a:pt x="69228" y="4757"/>
                  <a:pt x="69913" y="3109"/>
                  <a:pt x="71152" y="1909"/>
                </a:cubicBezTo>
                <a:cubicBezTo>
                  <a:pt x="72295" y="652"/>
                  <a:pt x="73933" y="-44"/>
                  <a:pt x="75628" y="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12 Percentages">
  <p:cSld name="CUSTOM_11">
    <p:spTree>
      <p:nvGrpSpPr>
        <p:cNvPr id="437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8" name="Google Shape;438;p14"/>
          <p:cNvGrpSpPr/>
          <p:nvPr/>
        </p:nvGrpSpPr>
        <p:grpSpPr>
          <a:xfrm>
            <a:off x="75" y="-1207725"/>
            <a:ext cx="12210925" cy="8626775"/>
            <a:chOff x="75" y="-1207725"/>
            <a:chExt cx="12210925" cy="8626775"/>
          </a:xfrm>
        </p:grpSpPr>
        <p:grpSp>
          <p:nvGrpSpPr>
            <p:cNvPr id="439" name="Google Shape;439;p14"/>
            <p:cNvGrpSpPr/>
            <p:nvPr/>
          </p:nvGrpSpPr>
          <p:grpSpPr>
            <a:xfrm>
              <a:off x="75" y="-1207725"/>
              <a:ext cx="12210925" cy="8080175"/>
              <a:chOff x="75" y="-1207725"/>
              <a:chExt cx="12210925" cy="8080175"/>
            </a:xfrm>
          </p:grpSpPr>
          <p:sp>
            <p:nvSpPr>
              <p:cNvPr id="440" name="Google Shape;440;p14"/>
              <p:cNvSpPr/>
              <p:nvPr/>
            </p:nvSpPr>
            <p:spPr>
              <a:xfrm>
                <a:off x="75" y="2826350"/>
                <a:ext cx="12192000" cy="40461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41" name="Google Shape;441;p14"/>
              <p:cNvSpPr/>
              <p:nvPr/>
            </p:nvSpPr>
            <p:spPr>
              <a:xfrm>
                <a:off x="19000" y="-1207725"/>
                <a:ext cx="12192000" cy="4046100"/>
              </a:xfrm>
              <a:prstGeom prst="triangle">
                <a:avLst>
                  <a:gd fmla="val 50000" name="adj"/>
                </a:avLst>
              </a:prstGeom>
              <a:solidFill>
                <a:schemeClr val="lt1"/>
              </a:solidFill>
              <a:ln>
                <a:noFill/>
              </a:ln>
              <a:effectLst>
                <a:outerShdw blurRad="142875" rotWithShape="0" dir="16200000" dist="38100">
                  <a:srgbClr val="000000">
                    <a:alpha val="2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2" name="Google Shape;442;p14"/>
              <p:cNvSpPr/>
              <p:nvPr/>
            </p:nvSpPr>
            <p:spPr>
              <a:xfrm>
                <a:off x="479350" y="-830475"/>
                <a:ext cx="11271300" cy="3669000"/>
              </a:xfrm>
              <a:prstGeom prst="triangle">
                <a:avLst>
                  <a:gd fmla="val 50000" name="adj"/>
                </a:avLst>
              </a:pr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43" name="Google Shape;443;p14"/>
            <p:cNvSpPr/>
            <p:nvPr/>
          </p:nvSpPr>
          <p:spPr>
            <a:xfrm>
              <a:off x="484525" y="2826350"/>
              <a:ext cx="11266200" cy="45927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4" name="Google Shape;444;p14"/>
          <p:cNvSpPr/>
          <p:nvPr/>
        </p:nvSpPr>
        <p:spPr>
          <a:xfrm flipH="1" rot="5400000">
            <a:off x="2942225" y="-1430275"/>
            <a:ext cx="6126300" cy="9834300"/>
          </a:xfrm>
          <a:prstGeom prst="rect">
            <a:avLst/>
          </a:prstGeom>
          <a:gradFill>
            <a:gsLst>
              <a:gs pos="0">
                <a:schemeClr val="lt1"/>
              </a:gs>
              <a:gs pos="49000">
                <a:schemeClr val="accent3"/>
              </a:gs>
              <a:gs pos="49000">
                <a:schemeClr val="lt1"/>
              </a:gs>
              <a:gs pos="100000">
                <a:schemeClr val="lt1"/>
              </a:gs>
            </a:gsLst>
            <a:lin ang="0" scaled="0"/>
          </a:gradFill>
          <a:ln>
            <a:noFill/>
          </a:ln>
          <a:effectLst>
            <a:outerShdw blurRad="128588" rotWithShape="0" algn="bl">
              <a:srgbClr val="1C0935">
                <a:alpha val="6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45" name="Google Shape;445;p14"/>
          <p:cNvGrpSpPr/>
          <p:nvPr/>
        </p:nvGrpSpPr>
        <p:grpSpPr>
          <a:xfrm>
            <a:off x="4838" y="2826350"/>
            <a:ext cx="12182850" cy="4592598"/>
            <a:chOff x="4838" y="2826350"/>
            <a:chExt cx="12182850" cy="4592598"/>
          </a:xfrm>
        </p:grpSpPr>
        <p:sp>
          <p:nvSpPr>
            <p:cNvPr id="446" name="Google Shape;446;p14"/>
            <p:cNvSpPr/>
            <p:nvPr/>
          </p:nvSpPr>
          <p:spPr>
            <a:xfrm>
              <a:off x="4838" y="2826350"/>
              <a:ext cx="6524100" cy="4560300"/>
            </a:xfrm>
            <a:prstGeom prst="rtTriangle">
              <a:avLst/>
            </a:prstGeom>
            <a:solidFill>
              <a:schemeClr val="lt1"/>
            </a:solidFill>
            <a:ln>
              <a:noFill/>
            </a:ln>
            <a:effectLst>
              <a:outerShdw blurRad="142875" rotWithShape="0" dir="16200000" dist="38100">
                <a:srgbClr val="000000">
                  <a:alpha val="2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7" name="Google Shape;447;p14"/>
            <p:cNvSpPr/>
            <p:nvPr/>
          </p:nvSpPr>
          <p:spPr>
            <a:xfrm flipH="1">
              <a:off x="5663588" y="2826350"/>
              <a:ext cx="6524100" cy="4560300"/>
            </a:xfrm>
            <a:prstGeom prst="rtTriangle">
              <a:avLst/>
            </a:prstGeom>
            <a:solidFill>
              <a:schemeClr val="lt1"/>
            </a:solidFill>
            <a:ln>
              <a:noFill/>
            </a:ln>
            <a:effectLst>
              <a:outerShdw blurRad="142875" rotWithShape="0" dir="16200000" dist="38100">
                <a:srgbClr val="000000">
                  <a:alpha val="2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8" name="Google Shape;448;p14"/>
            <p:cNvSpPr/>
            <p:nvPr/>
          </p:nvSpPr>
          <p:spPr>
            <a:xfrm>
              <a:off x="3568875" y="5668450"/>
              <a:ext cx="5006100" cy="1743900"/>
            </a:xfrm>
            <a:prstGeom prst="triangle">
              <a:avLst>
                <a:gd fmla="val 50000" name="adj"/>
              </a:avLst>
            </a:prstGeom>
            <a:solidFill>
              <a:schemeClr val="lt1"/>
            </a:solidFill>
            <a:ln>
              <a:noFill/>
            </a:ln>
            <a:effectLst>
              <a:outerShdw blurRad="142875" rotWithShape="0" dir="16200000" dist="38100">
                <a:srgbClr val="000000">
                  <a:alpha val="2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49" name="Google Shape;449;p14"/>
            <p:cNvGrpSpPr/>
            <p:nvPr/>
          </p:nvGrpSpPr>
          <p:grpSpPr>
            <a:xfrm>
              <a:off x="183644" y="3227771"/>
              <a:ext cx="11802870" cy="4191176"/>
              <a:chOff x="183644" y="332171"/>
              <a:chExt cx="11802870" cy="4191176"/>
            </a:xfrm>
          </p:grpSpPr>
          <p:sp>
            <p:nvSpPr>
              <p:cNvPr id="450" name="Google Shape;450;p14"/>
              <p:cNvSpPr/>
              <p:nvPr/>
            </p:nvSpPr>
            <p:spPr>
              <a:xfrm flipH="1" rot="5400000">
                <a:off x="11404663" y="646121"/>
                <a:ext cx="895800" cy="267900"/>
              </a:xfrm>
              <a:prstGeom prst="parallelogram">
                <a:avLst>
                  <a:gd fmla="val 71035" name="adj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1" name="Google Shape;451;p14"/>
              <p:cNvSpPr/>
              <p:nvPr/>
            </p:nvSpPr>
            <p:spPr>
              <a:xfrm flipH="1" rot="5400000">
                <a:off x="11404663" y="2703191"/>
                <a:ext cx="895800" cy="267900"/>
              </a:xfrm>
              <a:prstGeom prst="parallelogram">
                <a:avLst>
                  <a:gd fmla="val 71035" name="adj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2" name="Google Shape;452;p14"/>
              <p:cNvSpPr/>
              <p:nvPr/>
            </p:nvSpPr>
            <p:spPr>
              <a:xfrm flipH="1" rot="5400000">
                <a:off x="-130306" y="1884429"/>
                <a:ext cx="895800" cy="267900"/>
              </a:xfrm>
              <a:prstGeom prst="parallelogram">
                <a:avLst>
                  <a:gd fmla="val 71035" name="adj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3" name="Google Shape;453;p14"/>
              <p:cNvSpPr/>
              <p:nvPr/>
            </p:nvSpPr>
            <p:spPr>
              <a:xfrm flipH="1" rot="5400000">
                <a:off x="-130306" y="3941498"/>
                <a:ext cx="895800" cy="267900"/>
              </a:xfrm>
              <a:prstGeom prst="parallelogram">
                <a:avLst>
                  <a:gd fmla="val 71035" name="adj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54" name="Google Shape;454;p14"/>
            <p:cNvGrpSpPr/>
            <p:nvPr/>
          </p:nvGrpSpPr>
          <p:grpSpPr>
            <a:xfrm>
              <a:off x="179233" y="3477216"/>
              <a:ext cx="11802869" cy="3740543"/>
              <a:chOff x="179233" y="581616"/>
              <a:chExt cx="11802869" cy="3740543"/>
            </a:xfrm>
          </p:grpSpPr>
          <p:sp>
            <p:nvSpPr>
              <p:cNvPr id="455" name="Google Shape;455;p14"/>
              <p:cNvSpPr/>
              <p:nvPr/>
            </p:nvSpPr>
            <p:spPr>
              <a:xfrm flipH="1" rot="5400000">
                <a:off x="11400252" y="1683239"/>
                <a:ext cx="895800" cy="267900"/>
              </a:xfrm>
              <a:prstGeom prst="parallelogram">
                <a:avLst>
                  <a:gd fmla="val 71035" name="adj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6" name="Google Shape;456;p14"/>
              <p:cNvSpPr/>
              <p:nvPr/>
            </p:nvSpPr>
            <p:spPr>
              <a:xfrm flipH="1" rot="5400000">
                <a:off x="11400252" y="3740309"/>
                <a:ext cx="895800" cy="267900"/>
              </a:xfrm>
              <a:prstGeom prst="parallelogram">
                <a:avLst>
                  <a:gd fmla="val 71035" name="adj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7" name="Google Shape;457;p14"/>
              <p:cNvSpPr/>
              <p:nvPr/>
            </p:nvSpPr>
            <p:spPr>
              <a:xfrm flipH="1" rot="5400000">
                <a:off x="-130494" y="2921546"/>
                <a:ext cx="895800" cy="267900"/>
              </a:xfrm>
              <a:prstGeom prst="parallelogram">
                <a:avLst>
                  <a:gd fmla="val 71035" name="adj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8" name="Google Shape;458;p14"/>
              <p:cNvSpPr/>
              <p:nvPr/>
            </p:nvSpPr>
            <p:spPr>
              <a:xfrm flipH="1" rot="5400000">
                <a:off x="-134717" y="895566"/>
                <a:ext cx="895800" cy="267900"/>
              </a:xfrm>
              <a:prstGeom prst="parallelogram">
                <a:avLst>
                  <a:gd fmla="val 71035" name="adj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459" name="Google Shape;459;p14"/>
          <p:cNvSpPr txBox="1"/>
          <p:nvPr>
            <p:ph hasCustomPrompt="1" type="title"/>
          </p:nvPr>
        </p:nvSpPr>
        <p:spPr>
          <a:xfrm>
            <a:off x="1128625" y="2378150"/>
            <a:ext cx="2717400" cy="1188600"/>
          </a:xfrm>
          <a:prstGeom prst="rect">
            <a:avLst/>
          </a:prstGeom>
        </p:spPr>
        <p:txBody>
          <a:bodyPr anchorCtr="0" anchor="b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9pPr>
          </a:lstStyle>
          <a:p>
            <a:r>
              <a:t>xx%</a:t>
            </a:r>
          </a:p>
        </p:txBody>
      </p:sp>
      <p:sp>
        <p:nvSpPr>
          <p:cNvPr id="460" name="Google Shape;460;p14"/>
          <p:cNvSpPr txBox="1"/>
          <p:nvPr>
            <p:ph idx="2" type="title"/>
          </p:nvPr>
        </p:nvSpPr>
        <p:spPr>
          <a:xfrm>
            <a:off x="1128625" y="898175"/>
            <a:ext cx="98745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/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Griffy"/>
              <a:buNone/>
              <a:defRPr sz="4000">
                <a:solidFill>
                  <a:schemeClr val="dk1"/>
                </a:solidFill>
                <a:latin typeface="Griffy"/>
                <a:ea typeface="Griffy"/>
                <a:cs typeface="Griffy"/>
                <a:sym typeface="Griffy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Griffy"/>
              <a:buNone/>
              <a:defRPr sz="4000">
                <a:solidFill>
                  <a:schemeClr val="dk1"/>
                </a:solidFill>
                <a:latin typeface="Griffy"/>
                <a:ea typeface="Griffy"/>
                <a:cs typeface="Griffy"/>
                <a:sym typeface="Griffy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Griffy"/>
              <a:buNone/>
              <a:defRPr sz="4000">
                <a:solidFill>
                  <a:schemeClr val="dk1"/>
                </a:solidFill>
                <a:latin typeface="Griffy"/>
                <a:ea typeface="Griffy"/>
                <a:cs typeface="Griffy"/>
                <a:sym typeface="Griffy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Griffy"/>
              <a:buNone/>
              <a:defRPr sz="4000">
                <a:solidFill>
                  <a:schemeClr val="dk1"/>
                </a:solidFill>
                <a:latin typeface="Griffy"/>
                <a:ea typeface="Griffy"/>
                <a:cs typeface="Griffy"/>
                <a:sym typeface="Griffy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Griffy"/>
              <a:buNone/>
              <a:defRPr sz="4000">
                <a:solidFill>
                  <a:schemeClr val="dk1"/>
                </a:solidFill>
                <a:latin typeface="Griffy"/>
                <a:ea typeface="Griffy"/>
                <a:cs typeface="Griffy"/>
                <a:sym typeface="Griffy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Griffy"/>
              <a:buNone/>
              <a:defRPr sz="4000">
                <a:solidFill>
                  <a:schemeClr val="dk1"/>
                </a:solidFill>
                <a:latin typeface="Griffy"/>
                <a:ea typeface="Griffy"/>
                <a:cs typeface="Griffy"/>
                <a:sym typeface="Griffy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Griffy"/>
              <a:buNone/>
              <a:defRPr sz="4000">
                <a:solidFill>
                  <a:schemeClr val="dk1"/>
                </a:solidFill>
                <a:latin typeface="Griffy"/>
                <a:ea typeface="Griffy"/>
                <a:cs typeface="Griffy"/>
                <a:sym typeface="Griffy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Griffy"/>
              <a:buNone/>
              <a:defRPr sz="4000">
                <a:solidFill>
                  <a:schemeClr val="dk1"/>
                </a:solidFill>
                <a:latin typeface="Griffy"/>
                <a:ea typeface="Griffy"/>
                <a:cs typeface="Griffy"/>
                <a:sym typeface="Griffy"/>
              </a:defRPr>
            </a:lvl9pPr>
          </a:lstStyle>
          <a:p/>
        </p:txBody>
      </p:sp>
      <p:sp>
        <p:nvSpPr>
          <p:cNvPr id="461" name="Google Shape;461;p14"/>
          <p:cNvSpPr txBox="1"/>
          <p:nvPr>
            <p:ph hasCustomPrompt="1" idx="3" type="title"/>
          </p:nvPr>
        </p:nvSpPr>
        <p:spPr>
          <a:xfrm>
            <a:off x="4631855" y="2378150"/>
            <a:ext cx="2717400" cy="1188600"/>
          </a:xfrm>
          <a:prstGeom prst="rect">
            <a:avLst/>
          </a:prstGeom>
        </p:spPr>
        <p:txBody>
          <a:bodyPr anchorCtr="0" anchor="b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9pPr>
          </a:lstStyle>
          <a:p>
            <a:r>
              <a:t>xx%</a:t>
            </a:r>
          </a:p>
        </p:txBody>
      </p:sp>
      <p:sp>
        <p:nvSpPr>
          <p:cNvPr id="462" name="Google Shape;462;p14"/>
          <p:cNvSpPr txBox="1"/>
          <p:nvPr>
            <p:ph hasCustomPrompt="1" idx="4" type="title"/>
          </p:nvPr>
        </p:nvSpPr>
        <p:spPr>
          <a:xfrm>
            <a:off x="8145598" y="2378150"/>
            <a:ext cx="2717400" cy="1188600"/>
          </a:xfrm>
          <a:prstGeom prst="rect">
            <a:avLst/>
          </a:prstGeom>
        </p:spPr>
        <p:txBody>
          <a:bodyPr anchorCtr="0" anchor="b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9pPr>
          </a:lstStyle>
          <a:p>
            <a:r>
              <a:t>xx%</a:t>
            </a:r>
          </a:p>
        </p:txBody>
      </p:sp>
      <p:sp>
        <p:nvSpPr>
          <p:cNvPr id="463" name="Google Shape;463;p14"/>
          <p:cNvSpPr txBox="1"/>
          <p:nvPr>
            <p:ph idx="1" type="body"/>
          </p:nvPr>
        </p:nvSpPr>
        <p:spPr>
          <a:xfrm>
            <a:off x="8145591" y="3619725"/>
            <a:ext cx="2717400" cy="925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68300" lvl="0" marL="4572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  <a:defRPr sz="2200"/>
            </a:lvl1pPr>
            <a:lvl2pPr indent="-368300" lvl="1" marL="9144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○"/>
              <a:defRPr sz="2200"/>
            </a:lvl2pPr>
            <a:lvl3pPr indent="-368300" lvl="2" marL="1371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■"/>
              <a:defRPr sz="2200"/>
            </a:lvl3pPr>
            <a:lvl4pPr indent="-368300" lvl="3" marL="1828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  <a:defRPr sz="2200"/>
            </a:lvl4pPr>
            <a:lvl5pPr indent="-368300" lvl="4" marL="22860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○"/>
              <a:defRPr sz="2200"/>
            </a:lvl5pPr>
            <a:lvl6pPr indent="-368300" lvl="5" marL="27432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■"/>
              <a:defRPr sz="2200"/>
            </a:lvl6pPr>
            <a:lvl7pPr indent="-368300" lvl="6" marL="32004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  <a:defRPr sz="2200"/>
            </a:lvl7pPr>
            <a:lvl8pPr indent="-368300" lvl="7" marL="3657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○"/>
              <a:defRPr sz="2200"/>
            </a:lvl8pPr>
            <a:lvl9pPr indent="-368300" lvl="8" marL="411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■"/>
              <a:defRPr sz="2200"/>
            </a:lvl9pPr>
          </a:lstStyle>
          <a:p/>
        </p:txBody>
      </p:sp>
      <p:sp>
        <p:nvSpPr>
          <p:cNvPr id="464" name="Google Shape;464;p14"/>
          <p:cNvSpPr txBox="1"/>
          <p:nvPr>
            <p:ph idx="5" type="body"/>
          </p:nvPr>
        </p:nvSpPr>
        <p:spPr>
          <a:xfrm>
            <a:off x="4631863" y="3608575"/>
            <a:ext cx="2717400" cy="925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68300" lvl="0" marL="4572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  <a:defRPr sz="2200"/>
            </a:lvl1pPr>
            <a:lvl2pPr indent="-368300" lvl="1" marL="9144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○"/>
              <a:defRPr sz="2200"/>
            </a:lvl2pPr>
            <a:lvl3pPr indent="-368300" lvl="2" marL="13716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■"/>
              <a:defRPr sz="2200"/>
            </a:lvl3pPr>
            <a:lvl4pPr indent="-368300" lvl="3" marL="18288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  <a:defRPr sz="2200"/>
            </a:lvl4pPr>
            <a:lvl5pPr indent="-368300" lvl="4" marL="22860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○"/>
              <a:defRPr sz="2200"/>
            </a:lvl5pPr>
            <a:lvl6pPr indent="-368300" lvl="5" marL="27432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■"/>
              <a:defRPr sz="2200"/>
            </a:lvl6pPr>
            <a:lvl7pPr indent="-368300" lvl="6" marL="32004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  <a:defRPr sz="2200"/>
            </a:lvl7pPr>
            <a:lvl8pPr indent="-368300" lvl="7" marL="36576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○"/>
              <a:defRPr sz="2200"/>
            </a:lvl8pPr>
            <a:lvl9pPr indent="-368300" lvl="8" marL="41148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■"/>
              <a:defRPr sz="2200"/>
            </a:lvl9pPr>
          </a:lstStyle>
          <a:p/>
        </p:txBody>
      </p:sp>
      <p:sp>
        <p:nvSpPr>
          <p:cNvPr id="465" name="Google Shape;465;p14"/>
          <p:cNvSpPr txBox="1"/>
          <p:nvPr>
            <p:ph idx="6" type="body"/>
          </p:nvPr>
        </p:nvSpPr>
        <p:spPr>
          <a:xfrm>
            <a:off x="1128625" y="3608575"/>
            <a:ext cx="2717400" cy="925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68300" lvl="0" marL="4572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  <a:defRPr sz="2200"/>
            </a:lvl1pPr>
            <a:lvl2pPr indent="-368300" lvl="1" marL="9144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○"/>
              <a:defRPr sz="2200"/>
            </a:lvl2pPr>
            <a:lvl3pPr indent="-368300" lvl="2" marL="13716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■"/>
              <a:defRPr sz="2200"/>
            </a:lvl3pPr>
            <a:lvl4pPr indent="-368300" lvl="3" marL="18288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  <a:defRPr sz="2200"/>
            </a:lvl4pPr>
            <a:lvl5pPr indent="-368300" lvl="4" marL="22860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○"/>
              <a:defRPr sz="2200"/>
            </a:lvl5pPr>
            <a:lvl6pPr indent="-368300" lvl="5" marL="27432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■"/>
              <a:defRPr sz="2200"/>
            </a:lvl6pPr>
            <a:lvl7pPr indent="-368300" lvl="6" marL="32004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  <a:defRPr sz="2200"/>
            </a:lvl7pPr>
            <a:lvl8pPr indent="-368300" lvl="7" marL="36576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○"/>
              <a:defRPr sz="2200"/>
            </a:lvl8pPr>
            <a:lvl9pPr indent="-368300" lvl="8" marL="41148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■"/>
              <a:defRPr sz="2200"/>
            </a:lvl9pPr>
          </a:lstStyle>
          <a:p/>
        </p:txBody>
      </p:sp>
      <p:sp>
        <p:nvSpPr>
          <p:cNvPr id="466" name="Google Shape;466;p14"/>
          <p:cNvSpPr/>
          <p:nvPr/>
        </p:nvSpPr>
        <p:spPr>
          <a:xfrm rot="5400000">
            <a:off x="-462658" y="6119355"/>
            <a:ext cx="1131345" cy="114589"/>
          </a:xfrm>
          <a:custGeom>
            <a:rect b="b" l="l" r="r" t="t"/>
            <a:pathLst>
              <a:path extrusionOk="0" h="87640" w="919793">
                <a:moveTo>
                  <a:pt x="657321" y="73442"/>
                </a:moveTo>
                <a:cubicBezTo>
                  <a:pt x="659149" y="73404"/>
                  <a:pt x="660912" y="74128"/>
                  <a:pt x="662179" y="75442"/>
                </a:cubicBezTo>
                <a:cubicBezTo>
                  <a:pt x="663493" y="76709"/>
                  <a:pt x="664217" y="78471"/>
                  <a:pt x="664179" y="80300"/>
                </a:cubicBezTo>
                <a:cubicBezTo>
                  <a:pt x="664198" y="82148"/>
                  <a:pt x="663474" y="83939"/>
                  <a:pt x="662179" y="85253"/>
                </a:cubicBezTo>
                <a:cubicBezTo>
                  <a:pt x="660912" y="86568"/>
                  <a:pt x="659149" y="87291"/>
                  <a:pt x="657321" y="87253"/>
                </a:cubicBezTo>
                <a:cubicBezTo>
                  <a:pt x="655492" y="87291"/>
                  <a:pt x="653730" y="86568"/>
                  <a:pt x="652463" y="85253"/>
                </a:cubicBezTo>
                <a:cubicBezTo>
                  <a:pt x="651168" y="83939"/>
                  <a:pt x="650444" y="82148"/>
                  <a:pt x="650463" y="80300"/>
                </a:cubicBezTo>
                <a:cubicBezTo>
                  <a:pt x="650425" y="78471"/>
                  <a:pt x="651149" y="76709"/>
                  <a:pt x="652463" y="75442"/>
                </a:cubicBezTo>
                <a:cubicBezTo>
                  <a:pt x="653730" y="74128"/>
                  <a:pt x="655492" y="73404"/>
                  <a:pt x="657321" y="73442"/>
                </a:cubicBezTo>
                <a:close/>
                <a:moveTo>
                  <a:pt x="783051" y="31056"/>
                </a:moveTo>
                <a:cubicBezTo>
                  <a:pt x="776688" y="30989"/>
                  <a:pt x="770602" y="33618"/>
                  <a:pt x="766287" y="38295"/>
                </a:cubicBezTo>
                <a:cubicBezTo>
                  <a:pt x="761677" y="42876"/>
                  <a:pt x="759134" y="49134"/>
                  <a:pt x="759238" y="55630"/>
                </a:cubicBezTo>
                <a:cubicBezTo>
                  <a:pt x="759229" y="59935"/>
                  <a:pt x="760343" y="64174"/>
                  <a:pt x="762477" y="67917"/>
                </a:cubicBezTo>
                <a:cubicBezTo>
                  <a:pt x="764468" y="71632"/>
                  <a:pt x="767468" y="74709"/>
                  <a:pt x="771144" y="76776"/>
                </a:cubicBezTo>
                <a:cubicBezTo>
                  <a:pt x="774783" y="78804"/>
                  <a:pt x="778888" y="79852"/>
                  <a:pt x="783051" y="79824"/>
                </a:cubicBezTo>
                <a:cubicBezTo>
                  <a:pt x="787213" y="79843"/>
                  <a:pt x="791319" y="78795"/>
                  <a:pt x="794957" y="76776"/>
                </a:cubicBezTo>
                <a:cubicBezTo>
                  <a:pt x="798586" y="74652"/>
                  <a:pt x="801587" y="71594"/>
                  <a:pt x="803625" y="67917"/>
                </a:cubicBezTo>
                <a:cubicBezTo>
                  <a:pt x="805730" y="64165"/>
                  <a:pt x="806816" y="59926"/>
                  <a:pt x="806768" y="55630"/>
                </a:cubicBezTo>
                <a:cubicBezTo>
                  <a:pt x="806873" y="49134"/>
                  <a:pt x="804330" y="42876"/>
                  <a:pt x="799719" y="38295"/>
                </a:cubicBezTo>
                <a:cubicBezTo>
                  <a:pt x="795452" y="33608"/>
                  <a:pt x="789385" y="30979"/>
                  <a:pt x="783051" y="31056"/>
                </a:cubicBezTo>
                <a:close/>
                <a:moveTo>
                  <a:pt x="124778" y="30960"/>
                </a:moveTo>
                <a:cubicBezTo>
                  <a:pt x="120558" y="30922"/>
                  <a:pt x="116405" y="32046"/>
                  <a:pt x="112776" y="34198"/>
                </a:cubicBezTo>
                <a:cubicBezTo>
                  <a:pt x="109090" y="36332"/>
                  <a:pt x="106061" y="39428"/>
                  <a:pt x="104013" y="43152"/>
                </a:cubicBezTo>
                <a:cubicBezTo>
                  <a:pt x="101851" y="46886"/>
                  <a:pt x="100708" y="51124"/>
                  <a:pt x="100680" y="55439"/>
                </a:cubicBezTo>
                <a:cubicBezTo>
                  <a:pt x="100708" y="59754"/>
                  <a:pt x="101851" y="63993"/>
                  <a:pt x="104013" y="67726"/>
                </a:cubicBezTo>
                <a:cubicBezTo>
                  <a:pt x="106099" y="71489"/>
                  <a:pt x="109157" y="74613"/>
                  <a:pt x="112872" y="76775"/>
                </a:cubicBezTo>
                <a:cubicBezTo>
                  <a:pt x="116462" y="78956"/>
                  <a:pt x="120577" y="80109"/>
                  <a:pt x="124778" y="80109"/>
                </a:cubicBezTo>
                <a:cubicBezTo>
                  <a:pt x="129017" y="80080"/>
                  <a:pt x="133188" y="78966"/>
                  <a:pt x="136875" y="76870"/>
                </a:cubicBezTo>
                <a:cubicBezTo>
                  <a:pt x="140580" y="74822"/>
                  <a:pt x="143638" y="71784"/>
                  <a:pt x="145733" y="68107"/>
                </a:cubicBezTo>
                <a:cubicBezTo>
                  <a:pt x="147857" y="64297"/>
                  <a:pt x="148943" y="59992"/>
                  <a:pt x="148876" y="55630"/>
                </a:cubicBezTo>
                <a:cubicBezTo>
                  <a:pt x="149019" y="49057"/>
                  <a:pt x="146514" y="42714"/>
                  <a:pt x="141923" y="38008"/>
                </a:cubicBezTo>
                <a:cubicBezTo>
                  <a:pt x="137513" y="33484"/>
                  <a:pt x="131474" y="30950"/>
                  <a:pt x="125159" y="30960"/>
                </a:cubicBezTo>
                <a:close/>
                <a:moveTo>
                  <a:pt x="202407" y="30865"/>
                </a:moveTo>
                <a:cubicBezTo>
                  <a:pt x="196739" y="30751"/>
                  <a:pt x="191243" y="32836"/>
                  <a:pt x="187072" y="36675"/>
                </a:cubicBezTo>
                <a:cubicBezTo>
                  <a:pt x="183538" y="40104"/>
                  <a:pt x="181061" y="44467"/>
                  <a:pt x="179928" y="49248"/>
                </a:cubicBezTo>
                <a:lnTo>
                  <a:pt x="225267" y="49248"/>
                </a:lnTo>
                <a:cubicBezTo>
                  <a:pt x="224486" y="45619"/>
                  <a:pt x="222923" y="42209"/>
                  <a:pt x="220695" y="39247"/>
                </a:cubicBezTo>
                <a:cubicBezTo>
                  <a:pt x="218580" y="36618"/>
                  <a:pt x="215875" y="34522"/>
                  <a:pt x="212789" y="33151"/>
                </a:cubicBezTo>
                <a:cubicBezTo>
                  <a:pt x="209541" y="31636"/>
                  <a:pt x="205988" y="30865"/>
                  <a:pt x="202407" y="30865"/>
                </a:cubicBezTo>
                <a:close/>
                <a:moveTo>
                  <a:pt x="599885" y="30675"/>
                </a:moveTo>
                <a:cubicBezTo>
                  <a:pt x="595665" y="30637"/>
                  <a:pt x="591512" y="31761"/>
                  <a:pt x="587883" y="33914"/>
                </a:cubicBezTo>
                <a:cubicBezTo>
                  <a:pt x="584197" y="36047"/>
                  <a:pt x="581168" y="39143"/>
                  <a:pt x="579120" y="42867"/>
                </a:cubicBezTo>
                <a:cubicBezTo>
                  <a:pt x="576958" y="46601"/>
                  <a:pt x="575815" y="50839"/>
                  <a:pt x="575787" y="55154"/>
                </a:cubicBezTo>
                <a:cubicBezTo>
                  <a:pt x="575815" y="59469"/>
                  <a:pt x="576958" y="63708"/>
                  <a:pt x="579120" y="67442"/>
                </a:cubicBezTo>
                <a:cubicBezTo>
                  <a:pt x="581206" y="71204"/>
                  <a:pt x="584264" y="74328"/>
                  <a:pt x="587979" y="76490"/>
                </a:cubicBezTo>
                <a:cubicBezTo>
                  <a:pt x="591569" y="78672"/>
                  <a:pt x="595684" y="79824"/>
                  <a:pt x="599885" y="79824"/>
                </a:cubicBezTo>
                <a:cubicBezTo>
                  <a:pt x="604124" y="79796"/>
                  <a:pt x="608295" y="78681"/>
                  <a:pt x="611982" y="76586"/>
                </a:cubicBezTo>
                <a:cubicBezTo>
                  <a:pt x="615658" y="74509"/>
                  <a:pt x="618725" y="71480"/>
                  <a:pt x="620840" y="67823"/>
                </a:cubicBezTo>
                <a:cubicBezTo>
                  <a:pt x="622964" y="64013"/>
                  <a:pt x="624050" y="59707"/>
                  <a:pt x="623983" y="55345"/>
                </a:cubicBezTo>
                <a:cubicBezTo>
                  <a:pt x="624126" y="48773"/>
                  <a:pt x="621621" y="42429"/>
                  <a:pt x="617030" y="37724"/>
                </a:cubicBezTo>
                <a:cubicBezTo>
                  <a:pt x="612486" y="33209"/>
                  <a:pt x="606286" y="30770"/>
                  <a:pt x="599885" y="30961"/>
                </a:cubicBezTo>
                <a:close/>
                <a:moveTo>
                  <a:pt x="429673" y="30675"/>
                </a:moveTo>
                <a:cubicBezTo>
                  <a:pt x="425425" y="30627"/>
                  <a:pt x="421234" y="31751"/>
                  <a:pt x="417576" y="33913"/>
                </a:cubicBezTo>
                <a:cubicBezTo>
                  <a:pt x="413890" y="36047"/>
                  <a:pt x="410861" y="39142"/>
                  <a:pt x="408813" y="42867"/>
                </a:cubicBezTo>
                <a:cubicBezTo>
                  <a:pt x="406680" y="46610"/>
                  <a:pt x="405565" y="50848"/>
                  <a:pt x="405575" y="55154"/>
                </a:cubicBezTo>
                <a:cubicBezTo>
                  <a:pt x="405565" y="59459"/>
                  <a:pt x="406680" y="63698"/>
                  <a:pt x="408813" y="67441"/>
                </a:cubicBezTo>
                <a:cubicBezTo>
                  <a:pt x="410899" y="71203"/>
                  <a:pt x="413957" y="74328"/>
                  <a:pt x="417672" y="76490"/>
                </a:cubicBezTo>
                <a:cubicBezTo>
                  <a:pt x="421262" y="78671"/>
                  <a:pt x="425377" y="79823"/>
                  <a:pt x="429578" y="79823"/>
                </a:cubicBezTo>
                <a:cubicBezTo>
                  <a:pt x="433855" y="79785"/>
                  <a:pt x="438046" y="78671"/>
                  <a:pt x="441770" y="76585"/>
                </a:cubicBezTo>
                <a:cubicBezTo>
                  <a:pt x="445446" y="74528"/>
                  <a:pt x="448476" y="71499"/>
                  <a:pt x="450533" y="67822"/>
                </a:cubicBezTo>
                <a:cubicBezTo>
                  <a:pt x="452667" y="64012"/>
                  <a:pt x="453743" y="59707"/>
                  <a:pt x="453676" y="55344"/>
                </a:cubicBezTo>
                <a:cubicBezTo>
                  <a:pt x="453819" y="48772"/>
                  <a:pt x="451314" y="42428"/>
                  <a:pt x="446723" y="37723"/>
                </a:cubicBezTo>
                <a:cubicBezTo>
                  <a:pt x="442122" y="33122"/>
                  <a:pt x="435798" y="30665"/>
                  <a:pt x="429292" y="30960"/>
                </a:cubicBezTo>
                <a:close/>
                <a:moveTo>
                  <a:pt x="71723" y="24959"/>
                </a:moveTo>
                <a:lnTo>
                  <a:pt x="79819" y="24959"/>
                </a:lnTo>
                <a:lnTo>
                  <a:pt x="79819" y="85729"/>
                </a:lnTo>
                <a:lnTo>
                  <a:pt x="72009" y="85729"/>
                </a:lnTo>
                <a:close/>
                <a:moveTo>
                  <a:pt x="546544" y="24674"/>
                </a:moveTo>
                <a:lnTo>
                  <a:pt x="554355" y="24674"/>
                </a:lnTo>
                <a:lnTo>
                  <a:pt x="554355" y="85443"/>
                </a:lnTo>
                <a:lnTo>
                  <a:pt x="546544" y="85443"/>
                </a:lnTo>
                <a:close/>
                <a:moveTo>
                  <a:pt x="202311" y="23626"/>
                </a:moveTo>
                <a:cubicBezTo>
                  <a:pt x="211979" y="23283"/>
                  <a:pt x="221209" y="27655"/>
                  <a:pt x="227076" y="35342"/>
                </a:cubicBezTo>
                <a:cubicBezTo>
                  <a:pt x="231639" y="41285"/>
                  <a:pt x="234030" y="48620"/>
                  <a:pt x="233839" y="56106"/>
                </a:cubicBezTo>
                <a:lnTo>
                  <a:pt x="179166" y="56106"/>
                </a:lnTo>
                <a:cubicBezTo>
                  <a:pt x="179080" y="62545"/>
                  <a:pt x="181509" y="68765"/>
                  <a:pt x="185929" y="73442"/>
                </a:cubicBezTo>
                <a:cubicBezTo>
                  <a:pt x="190100" y="77937"/>
                  <a:pt x="195987" y="80433"/>
                  <a:pt x="202121" y="80300"/>
                </a:cubicBezTo>
                <a:cubicBezTo>
                  <a:pt x="205179" y="80290"/>
                  <a:pt x="208207" y="79738"/>
                  <a:pt x="211074" y="78680"/>
                </a:cubicBezTo>
                <a:cubicBezTo>
                  <a:pt x="213799" y="77661"/>
                  <a:pt x="216332" y="76213"/>
                  <a:pt x="218599" y="74394"/>
                </a:cubicBezTo>
                <a:cubicBezTo>
                  <a:pt x="221238" y="71784"/>
                  <a:pt x="223486" y="68793"/>
                  <a:pt x="225267" y="65536"/>
                </a:cubicBezTo>
                <a:lnTo>
                  <a:pt x="231839" y="69060"/>
                </a:lnTo>
                <a:cubicBezTo>
                  <a:pt x="229953" y="72880"/>
                  <a:pt x="227410" y="76328"/>
                  <a:pt x="224314" y="79252"/>
                </a:cubicBezTo>
                <a:cubicBezTo>
                  <a:pt x="221542" y="81824"/>
                  <a:pt x="218314" y="83862"/>
                  <a:pt x="214789" y="85253"/>
                </a:cubicBezTo>
                <a:cubicBezTo>
                  <a:pt x="210941" y="86643"/>
                  <a:pt x="206874" y="87320"/>
                  <a:pt x="202788" y="87253"/>
                </a:cubicBezTo>
                <a:cubicBezTo>
                  <a:pt x="193987" y="87834"/>
                  <a:pt x="185405" y="84319"/>
                  <a:pt x="179547" y="77728"/>
                </a:cubicBezTo>
                <a:cubicBezTo>
                  <a:pt x="174108" y="71699"/>
                  <a:pt x="171117" y="63850"/>
                  <a:pt x="171165" y="55725"/>
                </a:cubicBezTo>
                <a:cubicBezTo>
                  <a:pt x="171098" y="48267"/>
                  <a:pt x="173584" y="41000"/>
                  <a:pt x="178213" y="35151"/>
                </a:cubicBezTo>
                <a:cubicBezTo>
                  <a:pt x="183842" y="27560"/>
                  <a:pt x="192863" y="23245"/>
                  <a:pt x="202311" y="23626"/>
                </a:cubicBezTo>
                <a:close/>
                <a:moveTo>
                  <a:pt x="783051" y="23436"/>
                </a:moveTo>
                <a:cubicBezTo>
                  <a:pt x="791909" y="23207"/>
                  <a:pt x="800415" y="26903"/>
                  <a:pt x="806292" y="33532"/>
                </a:cubicBezTo>
                <a:cubicBezTo>
                  <a:pt x="811816" y="39514"/>
                  <a:pt x="814817" y="47391"/>
                  <a:pt x="814674" y="55535"/>
                </a:cubicBezTo>
                <a:cubicBezTo>
                  <a:pt x="814760" y="63812"/>
                  <a:pt x="811578" y="71785"/>
                  <a:pt x="805816" y="77728"/>
                </a:cubicBezTo>
                <a:cubicBezTo>
                  <a:pt x="799977" y="84062"/>
                  <a:pt x="791662" y="87539"/>
                  <a:pt x="783051" y="87253"/>
                </a:cubicBezTo>
                <a:cubicBezTo>
                  <a:pt x="774412" y="87558"/>
                  <a:pt x="766058" y="84081"/>
                  <a:pt x="760191" y="77728"/>
                </a:cubicBezTo>
                <a:cubicBezTo>
                  <a:pt x="754428" y="71785"/>
                  <a:pt x="751247" y="63812"/>
                  <a:pt x="751333" y="55535"/>
                </a:cubicBezTo>
                <a:cubicBezTo>
                  <a:pt x="751237" y="47429"/>
                  <a:pt x="754228" y="39600"/>
                  <a:pt x="759715" y="33627"/>
                </a:cubicBezTo>
                <a:cubicBezTo>
                  <a:pt x="765620" y="26969"/>
                  <a:pt x="774154" y="23236"/>
                  <a:pt x="783051" y="23436"/>
                </a:cubicBezTo>
                <a:close/>
                <a:moveTo>
                  <a:pt x="711804" y="23436"/>
                </a:moveTo>
                <a:cubicBezTo>
                  <a:pt x="715747" y="23407"/>
                  <a:pt x="719671" y="24017"/>
                  <a:pt x="723424" y="25246"/>
                </a:cubicBezTo>
                <a:cubicBezTo>
                  <a:pt x="726853" y="26322"/>
                  <a:pt x="730072" y="27960"/>
                  <a:pt x="732949" y="30103"/>
                </a:cubicBezTo>
                <a:cubicBezTo>
                  <a:pt x="735540" y="32170"/>
                  <a:pt x="737712" y="34732"/>
                  <a:pt x="739331" y="37628"/>
                </a:cubicBezTo>
                <a:lnTo>
                  <a:pt x="733139" y="41438"/>
                </a:lnTo>
                <a:cubicBezTo>
                  <a:pt x="728063" y="34466"/>
                  <a:pt x="719852" y="30475"/>
                  <a:pt x="711232" y="30770"/>
                </a:cubicBezTo>
                <a:cubicBezTo>
                  <a:pt x="704364" y="30570"/>
                  <a:pt x="697697" y="33142"/>
                  <a:pt x="692754" y="37914"/>
                </a:cubicBezTo>
                <a:cubicBezTo>
                  <a:pt x="687991" y="42410"/>
                  <a:pt x="685334" y="48696"/>
                  <a:pt x="685419" y="55249"/>
                </a:cubicBezTo>
                <a:cubicBezTo>
                  <a:pt x="685400" y="59640"/>
                  <a:pt x="686591" y="63955"/>
                  <a:pt x="688848" y="67727"/>
                </a:cubicBezTo>
                <a:cubicBezTo>
                  <a:pt x="691039" y="71756"/>
                  <a:pt x="694344" y="75061"/>
                  <a:pt x="698373" y="77252"/>
                </a:cubicBezTo>
                <a:cubicBezTo>
                  <a:pt x="702412" y="79414"/>
                  <a:pt x="706936" y="80529"/>
                  <a:pt x="711518" y="80491"/>
                </a:cubicBezTo>
                <a:cubicBezTo>
                  <a:pt x="720100" y="80624"/>
                  <a:pt x="728234" y="76661"/>
                  <a:pt x="733425" y="69823"/>
                </a:cubicBezTo>
                <a:lnTo>
                  <a:pt x="739616" y="73823"/>
                </a:lnTo>
                <a:cubicBezTo>
                  <a:pt x="736683" y="78205"/>
                  <a:pt x="732644" y="81719"/>
                  <a:pt x="727901" y="84015"/>
                </a:cubicBezTo>
                <a:cubicBezTo>
                  <a:pt x="722662" y="86482"/>
                  <a:pt x="716928" y="87720"/>
                  <a:pt x="711137" y="87634"/>
                </a:cubicBezTo>
                <a:cubicBezTo>
                  <a:pt x="702240" y="87806"/>
                  <a:pt x="693649" y="84367"/>
                  <a:pt x="687324" y="78109"/>
                </a:cubicBezTo>
                <a:cubicBezTo>
                  <a:pt x="681114" y="72375"/>
                  <a:pt x="677647" y="64270"/>
                  <a:pt x="677799" y="55821"/>
                </a:cubicBezTo>
                <a:cubicBezTo>
                  <a:pt x="677790" y="50058"/>
                  <a:pt x="679342" y="44400"/>
                  <a:pt x="682276" y="39438"/>
                </a:cubicBezTo>
                <a:cubicBezTo>
                  <a:pt x="685162" y="34437"/>
                  <a:pt x="689382" y="30351"/>
                  <a:pt x="694468" y="27627"/>
                </a:cubicBezTo>
                <a:cubicBezTo>
                  <a:pt x="699802" y="24808"/>
                  <a:pt x="705765" y="23369"/>
                  <a:pt x="711804" y="23436"/>
                </a:cubicBezTo>
                <a:close/>
                <a:moveTo>
                  <a:pt x="262414" y="23245"/>
                </a:moveTo>
                <a:cubicBezTo>
                  <a:pt x="268786" y="23798"/>
                  <a:pt x="274692" y="26807"/>
                  <a:pt x="278892" y="31627"/>
                </a:cubicBezTo>
                <a:lnTo>
                  <a:pt x="273939" y="36771"/>
                </a:lnTo>
                <a:cubicBezTo>
                  <a:pt x="270777" y="33246"/>
                  <a:pt x="266376" y="31094"/>
                  <a:pt x="261652" y="30770"/>
                </a:cubicBezTo>
                <a:cubicBezTo>
                  <a:pt x="259223" y="30732"/>
                  <a:pt x="256871" y="31618"/>
                  <a:pt x="255080" y="33246"/>
                </a:cubicBezTo>
                <a:cubicBezTo>
                  <a:pt x="253394" y="34704"/>
                  <a:pt x="252422" y="36828"/>
                  <a:pt x="252413" y="39056"/>
                </a:cubicBezTo>
                <a:cubicBezTo>
                  <a:pt x="252499" y="41152"/>
                  <a:pt x="253261" y="43162"/>
                  <a:pt x="254604" y="44772"/>
                </a:cubicBezTo>
                <a:cubicBezTo>
                  <a:pt x="257385" y="47439"/>
                  <a:pt x="260604" y="49601"/>
                  <a:pt x="264129" y="51153"/>
                </a:cubicBezTo>
                <a:cubicBezTo>
                  <a:pt x="268643" y="53201"/>
                  <a:pt x="272701" y="56154"/>
                  <a:pt x="276035" y="59821"/>
                </a:cubicBezTo>
                <a:cubicBezTo>
                  <a:pt x="278016" y="62602"/>
                  <a:pt x="279073" y="65936"/>
                  <a:pt x="279083" y="69346"/>
                </a:cubicBezTo>
                <a:cubicBezTo>
                  <a:pt x="279130" y="74109"/>
                  <a:pt x="277235" y="78681"/>
                  <a:pt x="273844" y="82014"/>
                </a:cubicBezTo>
                <a:cubicBezTo>
                  <a:pt x="270339" y="85434"/>
                  <a:pt x="265595" y="87291"/>
                  <a:pt x="260699" y="87158"/>
                </a:cubicBezTo>
                <a:cubicBezTo>
                  <a:pt x="257204" y="87158"/>
                  <a:pt x="253756" y="86377"/>
                  <a:pt x="250603" y="84872"/>
                </a:cubicBezTo>
                <a:cubicBezTo>
                  <a:pt x="247526" y="83405"/>
                  <a:pt x="244821" y="81262"/>
                  <a:pt x="242697" y="78585"/>
                </a:cubicBezTo>
                <a:lnTo>
                  <a:pt x="247650" y="72966"/>
                </a:lnTo>
                <a:cubicBezTo>
                  <a:pt x="250651" y="76995"/>
                  <a:pt x="255299" y="79471"/>
                  <a:pt x="260319" y="79728"/>
                </a:cubicBezTo>
                <a:cubicBezTo>
                  <a:pt x="263262" y="79814"/>
                  <a:pt x="266129" y="78757"/>
                  <a:pt x="268320" y="76776"/>
                </a:cubicBezTo>
                <a:cubicBezTo>
                  <a:pt x="270406" y="74985"/>
                  <a:pt x="271625" y="72385"/>
                  <a:pt x="271653" y="69632"/>
                </a:cubicBezTo>
                <a:cubicBezTo>
                  <a:pt x="271634" y="67441"/>
                  <a:pt x="270863" y="65317"/>
                  <a:pt x="269463" y="63631"/>
                </a:cubicBezTo>
                <a:cubicBezTo>
                  <a:pt x="266653" y="60983"/>
                  <a:pt x="263433" y="58802"/>
                  <a:pt x="259938" y="57154"/>
                </a:cubicBezTo>
                <a:cubicBezTo>
                  <a:pt x="255623" y="55259"/>
                  <a:pt x="251784" y="52430"/>
                  <a:pt x="248698" y="48867"/>
                </a:cubicBezTo>
                <a:cubicBezTo>
                  <a:pt x="246698" y="46105"/>
                  <a:pt x="245660" y="42752"/>
                  <a:pt x="245745" y="39342"/>
                </a:cubicBezTo>
                <a:cubicBezTo>
                  <a:pt x="245631" y="34999"/>
                  <a:pt x="247355" y="30808"/>
                  <a:pt x="250508" y="27817"/>
                </a:cubicBezTo>
                <a:cubicBezTo>
                  <a:pt x="253699" y="24760"/>
                  <a:pt x="257994" y="23112"/>
                  <a:pt x="262414" y="23245"/>
                </a:cubicBezTo>
                <a:close/>
                <a:moveTo>
                  <a:pt x="19813" y="23245"/>
                </a:moveTo>
                <a:cubicBezTo>
                  <a:pt x="26146" y="23845"/>
                  <a:pt x="32005" y="26836"/>
                  <a:pt x="36196" y="31627"/>
                </a:cubicBezTo>
                <a:lnTo>
                  <a:pt x="31147" y="36771"/>
                </a:lnTo>
                <a:cubicBezTo>
                  <a:pt x="28023" y="33256"/>
                  <a:pt x="23651" y="31104"/>
                  <a:pt x="18955" y="30770"/>
                </a:cubicBezTo>
                <a:cubicBezTo>
                  <a:pt x="16526" y="30732"/>
                  <a:pt x="14174" y="31618"/>
                  <a:pt x="12383" y="33247"/>
                </a:cubicBezTo>
                <a:cubicBezTo>
                  <a:pt x="10697" y="34704"/>
                  <a:pt x="9725" y="36828"/>
                  <a:pt x="9716" y="39057"/>
                </a:cubicBezTo>
                <a:cubicBezTo>
                  <a:pt x="9802" y="41152"/>
                  <a:pt x="10564" y="43162"/>
                  <a:pt x="11907" y="44772"/>
                </a:cubicBezTo>
                <a:cubicBezTo>
                  <a:pt x="14688" y="47439"/>
                  <a:pt x="17907" y="49601"/>
                  <a:pt x="21432" y="51154"/>
                </a:cubicBezTo>
                <a:cubicBezTo>
                  <a:pt x="25928" y="53201"/>
                  <a:pt x="29947" y="56145"/>
                  <a:pt x="33243" y="59821"/>
                </a:cubicBezTo>
                <a:cubicBezTo>
                  <a:pt x="35291" y="62574"/>
                  <a:pt x="36396" y="65917"/>
                  <a:pt x="36386" y="69346"/>
                </a:cubicBezTo>
                <a:cubicBezTo>
                  <a:pt x="36443" y="74128"/>
                  <a:pt x="34510" y="78710"/>
                  <a:pt x="31052" y="82015"/>
                </a:cubicBezTo>
                <a:cubicBezTo>
                  <a:pt x="27594" y="85453"/>
                  <a:pt x="22880" y="87311"/>
                  <a:pt x="18003" y="87158"/>
                </a:cubicBezTo>
                <a:cubicBezTo>
                  <a:pt x="14507" y="87158"/>
                  <a:pt x="11059" y="86377"/>
                  <a:pt x="7906" y="84872"/>
                </a:cubicBezTo>
                <a:cubicBezTo>
                  <a:pt x="4820" y="83405"/>
                  <a:pt x="2124" y="81262"/>
                  <a:pt x="0" y="78586"/>
                </a:cubicBezTo>
                <a:lnTo>
                  <a:pt x="4954" y="72966"/>
                </a:lnTo>
                <a:cubicBezTo>
                  <a:pt x="7954" y="76995"/>
                  <a:pt x="12602" y="79472"/>
                  <a:pt x="17622" y="79729"/>
                </a:cubicBezTo>
                <a:cubicBezTo>
                  <a:pt x="20574" y="79814"/>
                  <a:pt x="23432" y="78757"/>
                  <a:pt x="25623" y="76776"/>
                </a:cubicBezTo>
                <a:cubicBezTo>
                  <a:pt x="27718" y="74985"/>
                  <a:pt x="28928" y="72385"/>
                  <a:pt x="28956" y="69632"/>
                </a:cubicBezTo>
                <a:cubicBezTo>
                  <a:pt x="28937" y="67441"/>
                  <a:pt x="28166" y="65317"/>
                  <a:pt x="26766" y="63631"/>
                </a:cubicBezTo>
                <a:cubicBezTo>
                  <a:pt x="23956" y="60974"/>
                  <a:pt x="20746" y="58793"/>
                  <a:pt x="17241" y="57154"/>
                </a:cubicBezTo>
                <a:cubicBezTo>
                  <a:pt x="12973" y="55230"/>
                  <a:pt x="9163" y="52401"/>
                  <a:pt x="6097" y="48868"/>
                </a:cubicBezTo>
                <a:cubicBezTo>
                  <a:pt x="4096" y="46105"/>
                  <a:pt x="3058" y="42753"/>
                  <a:pt x="3144" y="39343"/>
                </a:cubicBezTo>
                <a:cubicBezTo>
                  <a:pt x="2991" y="34990"/>
                  <a:pt x="4725" y="30789"/>
                  <a:pt x="7906" y="27817"/>
                </a:cubicBezTo>
                <a:cubicBezTo>
                  <a:pt x="11088" y="24741"/>
                  <a:pt x="15383" y="23083"/>
                  <a:pt x="19813" y="23245"/>
                </a:cubicBezTo>
                <a:close/>
                <a:moveTo>
                  <a:pt x="857726" y="23150"/>
                </a:moveTo>
                <a:cubicBezTo>
                  <a:pt x="860612" y="23141"/>
                  <a:pt x="863460" y="23722"/>
                  <a:pt x="866108" y="24865"/>
                </a:cubicBezTo>
                <a:cubicBezTo>
                  <a:pt x="868594" y="25865"/>
                  <a:pt x="870813" y="27427"/>
                  <a:pt x="872585" y="29437"/>
                </a:cubicBezTo>
                <a:cubicBezTo>
                  <a:pt x="874576" y="31885"/>
                  <a:pt x="876071" y="34695"/>
                  <a:pt x="876966" y="37724"/>
                </a:cubicBezTo>
                <a:cubicBezTo>
                  <a:pt x="879157" y="33352"/>
                  <a:pt x="882443" y="29608"/>
                  <a:pt x="886491" y="26865"/>
                </a:cubicBezTo>
                <a:cubicBezTo>
                  <a:pt x="890235" y="24436"/>
                  <a:pt x="894607" y="23141"/>
                  <a:pt x="899065" y="23150"/>
                </a:cubicBezTo>
                <a:cubicBezTo>
                  <a:pt x="903008" y="23065"/>
                  <a:pt x="906894" y="24160"/>
                  <a:pt x="910209" y="26294"/>
                </a:cubicBezTo>
                <a:cubicBezTo>
                  <a:pt x="913438" y="28446"/>
                  <a:pt x="915933" y="31542"/>
                  <a:pt x="917352" y="35152"/>
                </a:cubicBezTo>
                <a:cubicBezTo>
                  <a:pt x="919219" y="40667"/>
                  <a:pt x="920029" y="46486"/>
                  <a:pt x="919734" y="52297"/>
                </a:cubicBezTo>
                <a:lnTo>
                  <a:pt x="919734" y="85444"/>
                </a:lnTo>
                <a:lnTo>
                  <a:pt x="911733" y="85444"/>
                </a:lnTo>
                <a:lnTo>
                  <a:pt x="911733" y="52297"/>
                </a:lnTo>
                <a:cubicBezTo>
                  <a:pt x="911990" y="47772"/>
                  <a:pt x="911504" y="43239"/>
                  <a:pt x="910304" y="38867"/>
                </a:cubicBezTo>
                <a:cubicBezTo>
                  <a:pt x="909428" y="36419"/>
                  <a:pt x="907751" y="34333"/>
                  <a:pt x="905541" y="32961"/>
                </a:cubicBezTo>
                <a:cubicBezTo>
                  <a:pt x="903170" y="31418"/>
                  <a:pt x="900369" y="30646"/>
                  <a:pt x="897541" y="30770"/>
                </a:cubicBezTo>
                <a:cubicBezTo>
                  <a:pt x="893807" y="30713"/>
                  <a:pt x="890159" y="31885"/>
                  <a:pt x="887158" y="34104"/>
                </a:cubicBezTo>
                <a:cubicBezTo>
                  <a:pt x="884034" y="36304"/>
                  <a:pt x="881643" y="39390"/>
                  <a:pt x="880300" y="42962"/>
                </a:cubicBezTo>
                <a:cubicBezTo>
                  <a:pt x="878500" y="49144"/>
                  <a:pt x="877757" y="55583"/>
                  <a:pt x="878109" y="62012"/>
                </a:cubicBezTo>
                <a:lnTo>
                  <a:pt x="878109" y="85825"/>
                </a:lnTo>
                <a:lnTo>
                  <a:pt x="870394" y="85825"/>
                </a:lnTo>
                <a:lnTo>
                  <a:pt x="870394" y="54678"/>
                </a:lnTo>
                <a:cubicBezTo>
                  <a:pt x="870623" y="49687"/>
                  <a:pt x="870175" y="44686"/>
                  <a:pt x="869061" y="39819"/>
                </a:cubicBezTo>
                <a:cubicBezTo>
                  <a:pt x="868194" y="37238"/>
                  <a:pt x="866527" y="34999"/>
                  <a:pt x="864298" y="33437"/>
                </a:cubicBezTo>
                <a:cubicBezTo>
                  <a:pt x="861888" y="31875"/>
                  <a:pt x="859069" y="31075"/>
                  <a:pt x="856202" y="31151"/>
                </a:cubicBezTo>
                <a:cubicBezTo>
                  <a:pt x="852554" y="31142"/>
                  <a:pt x="848991" y="32275"/>
                  <a:pt x="846010" y="34390"/>
                </a:cubicBezTo>
                <a:cubicBezTo>
                  <a:pt x="842867" y="36552"/>
                  <a:pt x="840447" y="39600"/>
                  <a:pt x="839057" y="43153"/>
                </a:cubicBezTo>
                <a:cubicBezTo>
                  <a:pt x="837276" y="48620"/>
                  <a:pt x="836504" y="54364"/>
                  <a:pt x="836771" y="60107"/>
                </a:cubicBezTo>
                <a:lnTo>
                  <a:pt x="836771" y="85825"/>
                </a:lnTo>
                <a:lnTo>
                  <a:pt x="828960" y="85825"/>
                </a:lnTo>
                <a:lnTo>
                  <a:pt x="829056" y="24674"/>
                </a:lnTo>
                <a:lnTo>
                  <a:pt x="836866" y="24674"/>
                </a:lnTo>
                <a:lnTo>
                  <a:pt x="836866" y="35152"/>
                </a:lnTo>
                <a:cubicBezTo>
                  <a:pt x="839105" y="31828"/>
                  <a:pt x="841953" y="28951"/>
                  <a:pt x="845248" y="26675"/>
                </a:cubicBezTo>
                <a:cubicBezTo>
                  <a:pt x="849011" y="24379"/>
                  <a:pt x="853325" y="23160"/>
                  <a:pt x="857726" y="23150"/>
                </a:cubicBezTo>
                <a:close/>
                <a:moveTo>
                  <a:pt x="321373" y="23149"/>
                </a:moveTo>
                <a:cubicBezTo>
                  <a:pt x="324259" y="23140"/>
                  <a:pt x="327107" y="23721"/>
                  <a:pt x="329755" y="24864"/>
                </a:cubicBezTo>
                <a:cubicBezTo>
                  <a:pt x="332222" y="25893"/>
                  <a:pt x="334442" y="27455"/>
                  <a:pt x="336232" y="29436"/>
                </a:cubicBezTo>
                <a:cubicBezTo>
                  <a:pt x="338194" y="31903"/>
                  <a:pt x="339671" y="34713"/>
                  <a:pt x="340614" y="37723"/>
                </a:cubicBezTo>
                <a:cubicBezTo>
                  <a:pt x="342804" y="33351"/>
                  <a:pt x="346091" y="29608"/>
                  <a:pt x="350139" y="26864"/>
                </a:cubicBezTo>
                <a:cubicBezTo>
                  <a:pt x="353882" y="24435"/>
                  <a:pt x="358254" y="23140"/>
                  <a:pt x="362712" y="23149"/>
                </a:cubicBezTo>
                <a:cubicBezTo>
                  <a:pt x="366655" y="23083"/>
                  <a:pt x="370532" y="24178"/>
                  <a:pt x="373856" y="26293"/>
                </a:cubicBezTo>
                <a:cubicBezTo>
                  <a:pt x="377047" y="28493"/>
                  <a:pt x="379523" y="31570"/>
                  <a:pt x="381000" y="35151"/>
                </a:cubicBezTo>
                <a:cubicBezTo>
                  <a:pt x="382781" y="40685"/>
                  <a:pt x="383552" y="46486"/>
                  <a:pt x="383286" y="52296"/>
                </a:cubicBezTo>
                <a:lnTo>
                  <a:pt x="383286" y="85443"/>
                </a:lnTo>
                <a:lnTo>
                  <a:pt x="375380" y="85443"/>
                </a:lnTo>
                <a:lnTo>
                  <a:pt x="375380" y="52296"/>
                </a:lnTo>
                <a:cubicBezTo>
                  <a:pt x="375637" y="47772"/>
                  <a:pt x="375152" y="43238"/>
                  <a:pt x="373951" y="38866"/>
                </a:cubicBezTo>
                <a:cubicBezTo>
                  <a:pt x="373046" y="36437"/>
                  <a:pt x="371370" y="34360"/>
                  <a:pt x="369189" y="32960"/>
                </a:cubicBezTo>
                <a:cubicBezTo>
                  <a:pt x="366808" y="31436"/>
                  <a:pt x="364017" y="30674"/>
                  <a:pt x="361188" y="30769"/>
                </a:cubicBezTo>
                <a:cubicBezTo>
                  <a:pt x="357454" y="30712"/>
                  <a:pt x="353806" y="31884"/>
                  <a:pt x="350806" y="34103"/>
                </a:cubicBezTo>
                <a:cubicBezTo>
                  <a:pt x="347681" y="36303"/>
                  <a:pt x="345291" y="39390"/>
                  <a:pt x="343948" y="42961"/>
                </a:cubicBezTo>
                <a:cubicBezTo>
                  <a:pt x="342100" y="49134"/>
                  <a:pt x="341357" y="55582"/>
                  <a:pt x="341757" y="62011"/>
                </a:cubicBezTo>
                <a:lnTo>
                  <a:pt x="341757" y="85824"/>
                </a:lnTo>
                <a:lnTo>
                  <a:pt x="333946" y="85824"/>
                </a:lnTo>
                <a:lnTo>
                  <a:pt x="333946" y="54677"/>
                </a:lnTo>
                <a:cubicBezTo>
                  <a:pt x="334213" y="49677"/>
                  <a:pt x="333727" y="44676"/>
                  <a:pt x="332518" y="39818"/>
                </a:cubicBezTo>
                <a:cubicBezTo>
                  <a:pt x="331679" y="37218"/>
                  <a:pt x="330003" y="34980"/>
                  <a:pt x="327755" y="33436"/>
                </a:cubicBezTo>
                <a:cubicBezTo>
                  <a:pt x="325345" y="31874"/>
                  <a:pt x="322526" y="31074"/>
                  <a:pt x="319659" y="31150"/>
                </a:cubicBezTo>
                <a:cubicBezTo>
                  <a:pt x="316039" y="31141"/>
                  <a:pt x="312505" y="32274"/>
                  <a:pt x="309562" y="34389"/>
                </a:cubicBezTo>
                <a:cubicBezTo>
                  <a:pt x="306419" y="36551"/>
                  <a:pt x="304000" y="39599"/>
                  <a:pt x="302609" y="43152"/>
                </a:cubicBezTo>
                <a:cubicBezTo>
                  <a:pt x="300828" y="48619"/>
                  <a:pt x="300056" y="54363"/>
                  <a:pt x="300323" y="60107"/>
                </a:cubicBezTo>
                <a:lnTo>
                  <a:pt x="300323" y="85824"/>
                </a:lnTo>
                <a:lnTo>
                  <a:pt x="292512" y="85824"/>
                </a:lnTo>
                <a:lnTo>
                  <a:pt x="292703" y="24674"/>
                </a:lnTo>
                <a:lnTo>
                  <a:pt x="300514" y="24674"/>
                </a:lnTo>
                <a:lnTo>
                  <a:pt x="300514" y="35151"/>
                </a:lnTo>
                <a:cubicBezTo>
                  <a:pt x="302752" y="31827"/>
                  <a:pt x="305600" y="28950"/>
                  <a:pt x="308895" y="26674"/>
                </a:cubicBezTo>
                <a:cubicBezTo>
                  <a:pt x="312648" y="24359"/>
                  <a:pt x="316963" y="23140"/>
                  <a:pt x="321373" y="23149"/>
                </a:cubicBezTo>
                <a:close/>
                <a:moveTo>
                  <a:pt x="508635" y="22959"/>
                </a:moveTo>
                <a:cubicBezTo>
                  <a:pt x="512921" y="22883"/>
                  <a:pt x="517131" y="24073"/>
                  <a:pt x="520731" y="26388"/>
                </a:cubicBezTo>
                <a:cubicBezTo>
                  <a:pt x="524237" y="28703"/>
                  <a:pt x="526961" y="32017"/>
                  <a:pt x="528542" y="35913"/>
                </a:cubicBezTo>
                <a:cubicBezTo>
                  <a:pt x="530475" y="41809"/>
                  <a:pt x="531314" y="48000"/>
                  <a:pt x="531018" y="54201"/>
                </a:cubicBezTo>
                <a:lnTo>
                  <a:pt x="531018" y="85443"/>
                </a:lnTo>
                <a:lnTo>
                  <a:pt x="523208" y="85443"/>
                </a:lnTo>
                <a:lnTo>
                  <a:pt x="523208" y="56868"/>
                </a:lnTo>
                <a:cubicBezTo>
                  <a:pt x="523379" y="52182"/>
                  <a:pt x="523094" y="47495"/>
                  <a:pt x="522351" y="42866"/>
                </a:cubicBezTo>
                <a:cubicBezTo>
                  <a:pt x="521789" y="39171"/>
                  <a:pt x="519931" y="35799"/>
                  <a:pt x="517112" y="33341"/>
                </a:cubicBezTo>
                <a:cubicBezTo>
                  <a:pt x="514216" y="31217"/>
                  <a:pt x="510692" y="30150"/>
                  <a:pt x="507111" y="30293"/>
                </a:cubicBezTo>
                <a:cubicBezTo>
                  <a:pt x="502415" y="30255"/>
                  <a:pt x="497872" y="31951"/>
                  <a:pt x="494347" y="35056"/>
                </a:cubicBezTo>
                <a:cubicBezTo>
                  <a:pt x="490709" y="37989"/>
                  <a:pt x="488127" y="42038"/>
                  <a:pt x="487013" y="46581"/>
                </a:cubicBezTo>
                <a:cubicBezTo>
                  <a:pt x="486060" y="52048"/>
                  <a:pt x="485670" y="57601"/>
                  <a:pt x="485870" y="63154"/>
                </a:cubicBezTo>
                <a:lnTo>
                  <a:pt x="485870" y="85443"/>
                </a:lnTo>
                <a:lnTo>
                  <a:pt x="478059" y="85443"/>
                </a:lnTo>
                <a:lnTo>
                  <a:pt x="478059" y="24673"/>
                </a:lnTo>
                <a:lnTo>
                  <a:pt x="485870" y="24673"/>
                </a:lnTo>
                <a:lnTo>
                  <a:pt x="485870" y="35532"/>
                </a:lnTo>
                <a:cubicBezTo>
                  <a:pt x="488623" y="31665"/>
                  <a:pt x="492166" y="28417"/>
                  <a:pt x="496252" y="26007"/>
                </a:cubicBezTo>
                <a:cubicBezTo>
                  <a:pt x="500062" y="23988"/>
                  <a:pt x="504320" y="22940"/>
                  <a:pt x="508635" y="22959"/>
                </a:cubicBezTo>
                <a:close/>
                <a:moveTo>
                  <a:pt x="599218" y="22769"/>
                </a:moveTo>
                <a:cubicBezTo>
                  <a:pt x="603914" y="22712"/>
                  <a:pt x="608553" y="23788"/>
                  <a:pt x="612744" y="25913"/>
                </a:cubicBezTo>
                <a:cubicBezTo>
                  <a:pt x="616954" y="28227"/>
                  <a:pt x="620573" y="31485"/>
                  <a:pt x="623316" y="35438"/>
                </a:cubicBezTo>
                <a:lnTo>
                  <a:pt x="623316" y="24674"/>
                </a:lnTo>
                <a:lnTo>
                  <a:pt x="631127" y="24674"/>
                </a:lnTo>
                <a:lnTo>
                  <a:pt x="631127" y="85444"/>
                </a:lnTo>
                <a:lnTo>
                  <a:pt x="623412" y="85444"/>
                </a:lnTo>
                <a:lnTo>
                  <a:pt x="623412" y="74966"/>
                </a:lnTo>
                <a:cubicBezTo>
                  <a:pt x="620449" y="78700"/>
                  <a:pt x="616716" y="81758"/>
                  <a:pt x="612458" y="83920"/>
                </a:cubicBezTo>
                <a:cubicBezTo>
                  <a:pt x="608295" y="86015"/>
                  <a:pt x="603685" y="87063"/>
                  <a:pt x="599028" y="86968"/>
                </a:cubicBezTo>
                <a:cubicBezTo>
                  <a:pt x="590684" y="87015"/>
                  <a:pt x="582702" y="83558"/>
                  <a:pt x="577025" y="77443"/>
                </a:cubicBezTo>
                <a:cubicBezTo>
                  <a:pt x="570862" y="71480"/>
                  <a:pt x="567414" y="63251"/>
                  <a:pt x="567500" y="54678"/>
                </a:cubicBezTo>
                <a:cubicBezTo>
                  <a:pt x="567424" y="46220"/>
                  <a:pt x="570872" y="38105"/>
                  <a:pt x="577025" y="32294"/>
                </a:cubicBezTo>
                <a:cubicBezTo>
                  <a:pt x="582740" y="26122"/>
                  <a:pt x="590808" y="22655"/>
                  <a:pt x="599218" y="22769"/>
                </a:cubicBezTo>
                <a:close/>
                <a:moveTo>
                  <a:pt x="428911" y="22769"/>
                </a:moveTo>
                <a:cubicBezTo>
                  <a:pt x="433607" y="22712"/>
                  <a:pt x="438246" y="23788"/>
                  <a:pt x="442437" y="25912"/>
                </a:cubicBezTo>
                <a:cubicBezTo>
                  <a:pt x="446647" y="28227"/>
                  <a:pt x="450266" y="31484"/>
                  <a:pt x="453009" y="35437"/>
                </a:cubicBezTo>
                <a:lnTo>
                  <a:pt x="453009" y="24674"/>
                </a:lnTo>
                <a:lnTo>
                  <a:pt x="460820" y="24674"/>
                </a:lnTo>
                <a:lnTo>
                  <a:pt x="460820" y="85443"/>
                </a:lnTo>
                <a:lnTo>
                  <a:pt x="453105" y="85443"/>
                </a:lnTo>
                <a:lnTo>
                  <a:pt x="453105" y="74966"/>
                </a:lnTo>
                <a:cubicBezTo>
                  <a:pt x="450162" y="78719"/>
                  <a:pt x="446418" y="81786"/>
                  <a:pt x="442151" y="83919"/>
                </a:cubicBezTo>
                <a:cubicBezTo>
                  <a:pt x="437988" y="86015"/>
                  <a:pt x="433378" y="87063"/>
                  <a:pt x="428721" y="86967"/>
                </a:cubicBezTo>
                <a:cubicBezTo>
                  <a:pt x="420377" y="87015"/>
                  <a:pt x="412395" y="83557"/>
                  <a:pt x="406718" y="77442"/>
                </a:cubicBezTo>
                <a:cubicBezTo>
                  <a:pt x="400555" y="71480"/>
                  <a:pt x="397107" y="63250"/>
                  <a:pt x="397193" y="54677"/>
                </a:cubicBezTo>
                <a:cubicBezTo>
                  <a:pt x="397155" y="46229"/>
                  <a:pt x="400603" y="38132"/>
                  <a:pt x="406718" y="32294"/>
                </a:cubicBezTo>
                <a:cubicBezTo>
                  <a:pt x="412452" y="26141"/>
                  <a:pt x="420501" y="22683"/>
                  <a:pt x="428911" y="22769"/>
                </a:cubicBezTo>
                <a:close/>
                <a:moveTo>
                  <a:pt x="48863" y="1529"/>
                </a:moveTo>
                <a:lnTo>
                  <a:pt x="56674" y="1529"/>
                </a:lnTo>
                <a:lnTo>
                  <a:pt x="56674" y="85730"/>
                </a:lnTo>
                <a:lnTo>
                  <a:pt x="48863" y="85730"/>
                </a:lnTo>
                <a:close/>
                <a:moveTo>
                  <a:pt x="148209" y="1147"/>
                </a:moveTo>
                <a:lnTo>
                  <a:pt x="156020" y="1528"/>
                </a:lnTo>
                <a:lnTo>
                  <a:pt x="156020" y="85729"/>
                </a:lnTo>
                <a:lnTo>
                  <a:pt x="148305" y="85729"/>
                </a:lnTo>
                <a:lnTo>
                  <a:pt x="148305" y="75251"/>
                </a:lnTo>
                <a:cubicBezTo>
                  <a:pt x="145342" y="78985"/>
                  <a:pt x="141609" y="82042"/>
                  <a:pt x="137351" y="84205"/>
                </a:cubicBezTo>
                <a:cubicBezTo>
                  <a:pt x="133188" y="86300"/>
                  <a:pt x="128578" y="87348"/>
                  <a:pt x="123921" y="87253"/>
                </a:cubicBezTo>
                <a:cubicBezTo>
                  <a:pt x="115577" y="87300"/>
                  <a:pt x="107595" y="83843"/>
                  <a:pt x="101918" y="77728"/>
                </a:cubicBezTo>
                <a:cubicBezTo>
                  <a:pt x="95755" y="71765"/>
                  <a:pt x="92307" y="63535"/>
                  <a:pt x="92393" y="54963"/>
                </a:cubicBezTo>
                <a:cubicBezTo>
                  <a:pt x="92355" y="46514"/>
                  <a:pt x="95803" y="38418"/>
                  <a:pt x="101918" y="32579"/>
                </a:cubicBezTo>
                <a:cubicBezTo>
                  <a:pt x="107633" y="26407"/>
                  <a:pt x="115701" y="22940"/>
                  <a:pt x="124111" y="23054"/>
                </a:cubicBezTo>
                <a:cubicBezTo>
                  <a:pt x="128807" y="22997"/>
                  <a:pt x="133446" y="24073"/>
                  <a:pt x="137637" y="26197"/>
                </a:cubicBezTo>
                <a:cubicBezTo>
                  <a:pt x="141847" y="28512"/>
                  <a:pt x="145466" y="31769"/>
                  <a:pt x="148209" y="35722"/>
                </a:cubicBezTo>
                <a:close/>
                <a:moveTo>
                  <a:pt x="550450" y="4"/>
                </a:moveTo>
                <a:cubicBezTo>
                  <a:pt x="552183" y="-63"/>
                  <a:pt x="553850" y="633"/>
                  <a:pt x="555022" y="1909"/>
                </a:cubicBezTo>
                <a:cubicBezTo>
                  <a:pt x="556260" y="3109"/>
                  <a:pt x="556946" y="4757"/>
                  <a:pt x="556927" y="6481"/>
                </a:cubicBezTo>
                <a:cubicBezTo>
                  <a:pt x="556927" y="8167"/>
                  <a:pt x="556241" y="9786"/>
                  <a:pt x="555022" y="10958"/>
                </a:cubicBezTo>
                <a:cubicBezTo>
                  <a:pt x="553822" y="12196"/>
                  <a:pt x="552174" y="12882"/>
                  <a:pt x="550450" y="12863"/>
                </a:cubicBezTo>
                <a:cubicBezTo>
                  <a:pt x="548764" y="12863"/>
                  <a:pt x="547144" y="12177"/>
                  <a:pt x="545973" y="10958"/>
                </a:cubicBezTo>
                <a:cubicBezTo>
                  <a:pt x="544754" y="9786"/>
                  <a:pt x="544068" y="8167"/>
                  <a:pt x="544068" y="6481"/>
                </a:cubicBezTo>
                <a:cubicBezTo>
                  <a:pt x="544049" y="4757"/>
                  <a:pt x="544735" y="3109"/>
                  <a:pt x="545973" y="1909"/>
                </a:cubicBezTo>
                <a:cubicBezTo>
                  <a:pt x="547116" y="652"/>
                  <a:pt x="548754" y="-44"/>
                  <a:pt x="550450" y="4"/>
                </a:cubicBezTo>
                <a:close/>
                <a:moveTo>
                  <a:pt x="75628" y="4"/>
                </a:moveTo>
                <a:cubicBezTo>
                  <a:pt x="77362" y="-63"/>
                  <a:pt x="79029" y="633"/>
                  <a:pt x="80200" y="1909"/>
                </a:cubicBezTo>
                <a:cubicBezTo>
                  <a:pt x="81439" y="3109"/>
                  <a:pt x="82124" y="4757"/>
                  <a:pt x="82105" y="6481"/>
                </a:cubicBezTo>
                <a:cubicBezTo>
                  <a:pt x="82105" y="8167"/>
                  <a:pt x="81420" y="9786"/>
                  <a:pt x="80200" y="10958"/>
                </a:cubicBezTo>
                <a:cubicBezTo>
                  <a:pt x="79000" y="12196"/>
                  <a:pt x="77352" y="12882"/>
                  <a:pt x="75628" y="12863"/>
                </a:cubicBezTo>
                <a:cubicBezTo>
                  <a:pt x="73942" y="12863"/>
                  <a:pt x="72323" y="12177"/>
                  <a:pt x="71152" y="10958"/>
                </a:cubicBezTo>
                <a:cubicBezTo>
                  <a:pt x="69932" y="9786"/>
                  <a:pt x="69247" y="8167"/>
                  <a:pt x="69247" y="6481"/>
                </a:cubicBezTo>
                <a:cubicBezTo>
                  <a:pt x="69228" y="4757"/>
                  <a:pt x="69913" y="3109"/>
                  <a:pt x="71152" y="1909"/>
                </a:cubicBezTo>
                <a:cubicBezTo>
                  <a:pt x="72295" y="652"/>
                  <a:pt x="73933" y="-44"/>
                  <a:pt x="75628" y="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13 Six columns">
  <p:cSld name="CUSTOM_12"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8" name="Google Shape;468;p15"/>
          <p:cNvGrpSpPr/>
          <p:nvPr/>
        </p:nvGrpSpPr>
        <p:grpSpPr>
          <a:xfrm>
            <a:off x="-17472" y="-64037"/>
            <a:ext cx="12226946" cy="6986071"/>
            <a:chOff x="-34947" y="-51387"/>
            <a:chExt cx="12226946" cy="6986071"/>
          </a:xfrm>
        </p:grpSpPr>
        <p:sp>
          <p:nvSpPr>
            <p:cNvPr id="469" name="Google Shape;469;p15"/>
            <p:cNvSpPr/>
            <p:nvPr/>
          </p:nvSpPr>
          <p:spPr>
            <a:xfrm rot="10800000">
              <a:off x="120650" y="-4222"/>
              <a:ext cx="12071349" cy="6891342"/>
            </a:xfrm>
            <a:custGeom>
              <a:rect b="b" l="l" r="r" t="t"/>
              <a:pathLst>
                <a:path extrusionOk="0" h="6891342" w="12071349">
                  <a:moveTo>
                    <a:pt x="429946" y="0"/>
                  </a:moveTo>
                  <a:lnTo>
                    <a:pt x="1108922" y="0"/>
                  </a:lnTo>
                  <a:lnTo>
                    <a:pt x="1108922" y="4"/>
                  </a:lnTo>
                  <a:lnTo>
                    <a:pt x="12071349" y="4"/>
                  </a:lnTo>
                  <a:lnTo>
                    <a:pt x="12071349" y="6891342"/>
                  </a:lnTo>
                  <a:lnTo>
                    <a:pt x="954624" y="6891342"/>
                  </a:lnTo>
                  <a:lnTo>
                    <a:pt x="954624" y="6888479"/>
                  </a:lnTo>
                  <a:lnTo>
                    <a:pt x="147862" y="6888479"/>
                  </a:lnTo>
                  <a:lnTo>
                    <a:pt x="145371" y="6880396"/>
                  </a:lnTo>
                  <a:cubicBezTo>
                    <a:pt x="140448" y="6846825"/>
                    <a:pt x="165762" y="6814197"/>
                    <a:pt x="174010" y="6781283"/>
                  </a:cubicBezTo>
                  <a:cubicBezTo>
                    <a:pt x="193347" y="6705276"/>
                    <a:pt x="247810" y="6636224"/>
                    <a:pt x="249229" y="6555790"/>
                  </a:cubicBezTo>
                  <a:cubicBezTo>
                    <a:pt x="251891" y="6423251"/>
                    <a:pt x="230602" y="6296657"/>
                    <a:pt x="129661" y="6181064"/>
                  </a:cubicBezTo>
                  <a:cubicBezTo>
                    <a:pt x="102872" y="6151991"/>
                    <a:pt x="99678" y="6114923"/>
                    <a:pt x="121676" y="6083810"/>
                  </a:cubicBezTo>
                  <a:cubicBezTo>
                    <a:pt x="160351" y="6029303"/>
                    <a:pt x="134451" y="5976313"/>
                    <a:pt x="115289" y="5923829"/>
                  </a:cubicBezTo>
                  <a:cubicBezTo>
                    <a:pt x="105888" y="5897397"/>
                    <a:pt x="73422" y="5876908"/>
                    <a:pt x="73422" y="5847948"/>
                  </a:cubicBezTo>
                  <a:cubicBezTo>
                    <a:pt x="75374" y="5748165"/>
                    <a:pt x="91518" y="5648380"/>
                    <a:pt x="104113" y="5549609"/>
                  </a:cubicBezTo>
                  <a:cubicBezTo>
                    <a:pt x="114049" y="5475499"/>
                    <a:pt x="96309" y="5414035"/>
                    <a:pt x="43088" y="5361678"/>
                  </a:cubicBezTo>
                  <a:cubicBezTo>
                    <a:pt x="13727" y="5332273"/>
                    <a:pt x="-66" y="5305620"/>
                    <a:pt x="0" y="5279552"/>
                  </a:cubicBezTo>
                  <a:cubicBezTo>
                    <a:pt x="66" y="5253484"/>
                    <a:pt x="13993" y="5228000"/>
                    <a:pt x="40071" y="5200936"/>
                  </a:cubicBezTo>
                  <a:cubicBezTo>
                    <a:pt x="97549" y="5141243"/>
                    <a:pt x="131434" y="5073582"/>
                    <a:pt x="165318" y="5006428"/>
                  </a:cubicBezTo>
                  <a:cubicBezTo>
                    <a:pt x="186783" y="4963556"/>
                    <a:pt x="196541" y="4911830"/>
                    <a:pt x="145449" y="4881477"/>
                  </a:cubicBezTo>
                  <a:cubicBezTo>
                    <a:pt x="76795" y="4840755"/>
                    <a:pt x="86728" y="4799274"/>
                    <a:pt x="113693" y="4752986"/>
                  </a:cubicBezTo>
                  <a:cubicBezTo>
                    <a:pt x="140659" y="4706699"/>
                    <a:pt x="160351" y="4657249"/>
                    <a:pt x="195831" y="4613870"/>
                  </a:cubicBezTo>
                  <a:cubicBezTo>
                    <a:pt x="252777" y="4543554"/>
                    <a:pt x="258456" y="4469825"/>
                    <a:pt x="240716" y="4393943"/>
                  </a:cubicBezTo>
                  <a:cubicBezTo>
                    <a:pt x="228827" y="4342040"/>
                    <a:pt x="228295" y="4289113"/>
                    <a:pt x="239649" y="4237123"/>
                  </a:cubicBezTo>
                  <a:cubicBezTo>
                    <a:pt x="250293" y="4185650"/>
                    <a:pt x="264131" y="4131648"/>
                    <a:pt x="224037" y="4082958"/>
                  </a:cubicBezTo>
                  <a:cubicBezTo>
                    <a:pt x="189445" y="4044827"/>
                    <a:pt x="187139" y="3996213"/>
                    <a:pt x="218006" y="3956490"/>
                  </a:cubicBezTo>
                  <a:cubicBezTo>
                    <a:pt x="233797" y="3929261"/>
                    <a:pt x="244085" y="3900553"/>
                    <a:pt x="248520" y="3871249"/>
                  </a:cubicBezTo>
                  <a:cubicBezTo>
                    <a:pt x="292337" y="3691918"/>
                    <a:pt x="260939" y="3512713"/>
                    <a:pt x="243199" y="3333886"/>
                  </a:cubicBezTo>
                  <a:cubicBezTo>
                    <a:pt x="239116" y="3290887"/>
                    <a:pt x="232376" y="3248014"/>
                    <a:pt x="254729" y="3210074"/>
                  </a:cubicBezTo>
                  <a:cubicBezTo>
                    <a:pt x="297306" y="3138746"/>
                    <a:pt x="274245" y="3074754"/>
                    <a:pt x="235393" y="3009116"/>
                  </a:cubicBezTo>
                  <a:cubicBezTo>
                    <a:pt x="216941" y="2978258"/>
                    <a:pt x="204168" y="2945124"/>
                    <a:pt x="188912" y="2913886"/>
                  </a:cubicBezTo>
                  <a:cubicBezTo>
                    <a:pt x="173657" y="2882648"/>
                    <a:pt x="184301" y="2858240"/>
                    <a:pt x="211976" y="2832061"/>
                  </a:cubicBezTo>
                  <a:cubicBezTo>
                    <a:pt x="283291" y="2764274"/>
                    <a:pt x="283114" y="2698637"/>
                    <a:pt x="209137" y="2631483"/>
                  </a:cubicBezTo>
                  <a:cubicBezTo>
                    <a:pt x="172945" y="2602155"/>
                    <a:pt x="163720" y="2560609"/>
                    <a:pt x="185366" y="2524744"/>
                  </a:cubicBezTo>
                  <a:cubicBezTo>
                    <a:pt x="241245" y="2433053"/>
                    <a:pt x="194235" y="2351356"/>
                    <a:pt x="139239" y="2274083"/>
                  </a:cubicBezTo>
                  <a:cubicBezTo>
                    <a:pt x="74311" y="2182900"/>
                    <a:pt x="73778" y="2118400"/>
                    <a:pt x="158755" y="2035437"/>
                  </a:cubicBezTo>
                  <a:cubicBezTo>
                    <a:pt x="192814" y="2002050"/>
                    <a:pt x="242843" y="1973341"/>
                    <a:pt x="244618" y="1927434"/>
                  </a:cubicBezTo>
                  <a:cubicBezTo>
                    <a:pt x="246035" y="1892655"/>
                    <a:pt x="272291" y="1870397"/>
                    <a:pt x="302629" y="1845862"/>
                  </a:cubicBezTo>
                  <a:cubicBezTo>
                    <a:pt x="416342" y="1754172"/>
                    <a:pt x="458742" y="1636936"/>
                    <a:pt x="485353" y="1523114"/>
                  </a:cubicBezTo>
                  <a:cubicBezTo>
                    <a:pt x="508594" y="1425861"/>
                    <a:pt x="510011" y="1315201"/>
                    <a:pt x="366671" y="1244884"/>
                  </a:cubicBezTo>
                  <a:cubicBezTo>
                    <a:pt x="350171" y="1236790"/>
                    <a:pt x="344673" y="1214280"/>
                    <a:pt x="337931" y="1199862"/>
                  </a:cubicBezTo>
                  <a:cubicBezTo>
                    <a:pt x="331190" y="1185445"/>
                    <a:pt x="326044" y="1170143"/>
                    <a:pt x="304402" y="1164831"/>
                  </a:cubicBezTo>
                  <a:cubicBezTo>
                    <a:pt x="150947" y="1128155"/>
                    <a:pt x="155916" y="1023312"/>
                    <a:pt x="126999" y="938453"/>
                  </a:cubicBezTo>
                  <a:cubicBezTo>
                    <a:pt x="110147" y="888624"/>
                    <a:pt x="112984" y="834243"/>
                    <a:pt x="87438" y="784288"/>
                  </a:cubicBezTo>
                  <a:cubicBezTo>
                    <a:pt x="71649" y="752924"/>
                    <a:pt x="65440" y="720674"/>
                    <a:pt x="97726" y="694370"/>
                  </a:cubicBezTo>
                  <a:cubicBezTo>
                    <a:pt x="148464" y="653015"/>
                    <a:pt x="160528" y="603817"/>
                    <a:pt x="157689" y="553230"/>
                  </a:cubicBezTo>
                  <a:cubicBezTo>
                    <a:pt x="154851" y="506310"/>
                    <a:pt x="176139" y="472164"/>
                    <a:pt x="234681" y="448515"/>
                  </a:cubicBezTo>
                  <a:cubicBezTo>
                    <a:pt x="271406" y="433591"/>
                    <a:pt x="308837" y="411080"/>
                    <a:pt x="295354" y="378325"/>
                  </a:cubicBezTo>
                  <a:cubicBezTo>
                    <a:pt x="271760" y="321162"/>
                    <a:pt x="307064" y="275760"/>
                    <a:pt x="337577" y="228080"/>
                  </a:cubicBezTo>
                  <a:cubicBezTo>
                    <a:pt x="378202" y="164720"/>
                    <a:pt x="417230" y="99336"/>
                    <a:pt x="421842" y="3015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100013" rotWithShape="0" dir="17160000" dist="38100">
                <a:srgbClr val="000000">
                  <a:alpha val="2471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0" name="Google Shape;470;p15"/>
            <p:cNvSpPr/>
            <p:nvPr/>
          </p:nvSpPr>
          <p:spPr>
            <a:xfrm rot="10800000">
              <a:off x="114820" y="-51387"/>
              <a:ext cx="12071349" cy="6891342"/>
            </a:xfrm>
            <a:custGeom>
              <a:rect b="b" l="l" r="r" t="t"/>
              <a:pathLst>
                <a:path extrusionOk="0" h="6891342" w="12071349">
                  <a:moveTo>
                    <a:pt x="429946" y="0"/>
                  </a:moveTo>
                  <a:lnTo>
                    <a:pt x="1108922" y="0"/>
                  </a:lnTo>
                  <a:lnTo>
                    <a:pt x="1108922" y="4"/>
                  </a:lnTo>
                  <a:lnTo>
                    <a:pt x="12071349" y="4"/>
                  </a:lnTo>
                  <a:lnTo>
                    <a:pt x="12071349" y="6891342"/>
                  </a:lnTo>
                  <a:lnTo>
                    <a:pt x="954624" y="6891342"/>
                  </a:lnTo>
                  <a:lnTo>
                    <a:pt x="954624" y="6888479"/>
                  </a:lnTo>
                  <a:lnTo>
                    <a:pt x="147862" y="6888479"/>
                  </a:lnTo>
                  <a:lnTo>
                    <a:pt x="145371" y="6880396"/>
                  </a:lnTo>
                  <a:cubicBezTo>
                    <a:pt x="140448" y="6846825"/>
                    <a:pt x="165762" y="6814197"/>
                    <a:pt x="174010" y="6781283"/>
                  </a:cubicBezTo>
                  <a:cubicBezTo>
                    <a:pt x="193347" y="6705276"/>
                    <a:pt x="247810" y="6636224"/>
                    <a:pt x="249229" y="6555790"/>
                  </a:cubicBezTo>
                  <a:cubicBezTo>
                    <a:pt x="251891" y="6423251"/>
                    <a:pt x="230602" y="6296657"/>
                    <a:pt x="129661" y="6181064"/>
                  </a:cubicBezTo>
                  <a:cubicBezTo>
                    <a:pt x="102872" y="6151991"/>
                    <a:pt x="99678" y="6114923"/>
                    <a:pt x="121676" y="6083810"/>
                  </a:cubicBezTo>
                  <a:cubicBezTo>
                    <a:pt x="160351" y="6029303"/>
                    <a:pt x="134451" y="5976313"/>
                    <a:pt x="115289" y="5923829"/>
                  </a:cubicBezTo>
                  <a:cubicBezTo>
                    <a:pt x="105888" y="5897397"/>
                    <a:pt x="73422" y="5876908"/>
                    <a:pt x="73422" y="5847948"/>
                  </a:cubicBezTo>
                  <a:cubicBezTo>
                    <a:pt x="75374" y="5748165"/>
                    <a:pt x="91518" y="5648380"/>
                    <a:pt x="104113" y="5549609"/>
                  </a:cubicBezTo>
                  <a:cubicBezTo>
                    <a:pt x="114049" y="5475499"/>
                    <a:pt x="96309" y="5414035"/>
                    <a:pt x="43088" y="5361678"/>
                  </a:cubicBezTo>
                  <a:cubicBezTo>
                    <a:pt x="13727" y="5332273"/>
                    <a:pt x="-66" y="5305620"/>
                    <a:pt x="0" y="5279552"/>
                  </a:cubicBezTo>
                  <a:cubicBezTo>
                    <a:pt x="66" y="5253484"/>
                    <a:pt x="13993" y="5228000"/>
                    <a:pt x="40071" y="5200936"/>
                  </a:cubicBezTo>
                  <a:cubicBezTo>
                    <a:pt x="97549" y="5141243"/>
                    <a:pt x="131434" y="5073582"/>
                    <a:pt x="165318" y="5006428"/>
                  </a:cubicBezTo>
                  <a:cubicBezTo>
                    <a:pt x="186783" y="4963556"/>
                    <a:pt x="196541" y="4911830"/>
                    <a:pt x="145449" y="4881477"/>
                  </a:cubicBezTo>
                  <a:cubicBezTo>
                    <a:pt x="76795" y="4840755"/>
                    <a:pt x="86728" y="4799274"/>
                    <a:pt x="113693" y="4752986"/>
                  </a:cubicBezTo>
                  <a:cubicBezTo>
                    <a:pt x="140659" y="4706699"/>
                    <a:pt x="160351" y="4657249"/>
                    <a:pt x="195831" y="4613870"/>
                  </a:cubicBezTo>
                  <a:cubicBezTo>
                    <a:pt x="252777" y="4543554"/>
                    <a:pt x="258456" y="4469825"/>
                    <a:pt x="240716" y="4393943"/>
                  </a:cubicBezTo>
                  <a:cubicBezTo>
                    <a:pt x="228827" y="4342040"/>
                    <a:pt x="228295" y="4289113"/>
                    <a:pt x="239649" y="4237123"/>
                  </a:cubicBezTo>
                  <a:cubicBezTo>
                    <a:pt x="250293" y="4185650"/>
                    <a:pt x="264131" y="4131648"/>
                    <a:pt x="224037" y="4082958"/>
                  </a:cubicBezTo>
                  <a:cubicBezTo>
                    <a:pt x="189445" y="4044827"/>
                    <a:pt x="187139" y="3996213"/>
                    <a:pt x="218006" y="3956490"/>
                  </a:cubicBezTo>
                  <a:cubicBezTo>
                    <a:pt x="233797" y="3929261"/>
                    <a:pt x="244085" y="3900553"/>
                    <a:pt x="248520" y="3871249"/>
                  </a:cubicBezTo>
                  <a:cubicBezTo>
                    <a:pt x="292337" y="3691918"/>
                    <a:pt x="260939" y="3512713"/>
                    <a:pt x="243199" y="3333886"/>
                  </a:cubicBezTo>
                  <a:cubicBezTo>
                    <a:pt x="239116" y="3290887"/>
                    <a:pt x="232376" y="3248014"/>
                    <a:pt x="254729" y="3210074"/>
                  </a:cubicBezTo>
                  <a:cubicBezTo>
                    <a:pt x="297306" y="3138746"/>
                    <a:pt x="274245" y="3074754"/>
                    <a:pt x="235393" y="3009116"/>
                  </a:cubicBezTo>
                  <a:cubicBezTo>
                    <a:pt x="216941" y="2978258"/>
                    <a:pt x="204168" y="2945124"/>
                    <a:pt x="188912" y="2913886"/>
                  </a:cubicBezTo>
                  <a:cubicBezTo>
                    <a:pt x="173657" y="2882648"/>
                    <a:pt x="184301" y="2858240"/>
                    <a:pt x="211976" y="2832061"/>
                  </a:cubicBezTo>
                  <a:cubicBezTo>
                    <a:pt x="283291" y="2764274"/>
                    <a:pt x="283114" y="2698637"/>
                    <a:pt x="209137" y="2631483"/>
                  </a:cubicBezTo>
                  <a:cubicBezTo>
                    <a:pt x="172945" y="2602155"/>
                    <a:pt x="163720" y="2560609"/>
                    <a:pt x="185366" y="2524744"/>
                  </a:cubicBezTo>
                  <a:cubicBezTo>
                    <a:pt x="241245" y="2433053"/>
                    <a:pt x="194235" y="2351356"/>
                    <a:pt x="139239" y="2274083"/>
                  </a:cubicBezTo>
                  <a:cubicBezTo>
                    <a:pt x="74311" y="2182900"/>
                    <a:pt x="73778" y="2118400"/>
                    <a:pt x="158755" y="2035437"/>
                  </a:cubicBezTo>
                  <a:cubicBezTo>
                    <a:pt x="192814" y="2002050"/>
                    <a:pt x="242843" y="1973341"/>
                    <a:pt x="244618" y="1927434"/>
                  </a:cubicBezTo>
                  <a:cubicBezTo>
                    <a:pt x="246035" y="1892655"/>
                    <a:pt x="272291" y="1870397"/>
                    <a:pt x="302629" y="1845862"/>
                  </a:cubicBezTo>
                  <a:cubicBezTo>
                    <a:pt x="416342" y="1754172"/>
                    <a:pt x="458742" y="1636936"/>
                    <a:pt x="485353" y="1523114"/>
                  </a:cubicBezTo>
                  <a:cubicBezTo>
                    <a:pt x="508594" y="1425861"/>
                    <a:pt x="510011" y="1315201"/>
                    <a:pt x="366671" y="1244884"/>
                  </a:cubicBezTo>
                  <a:cubicBezTo>
                    <a:pt x="350171" y="1236790"/>
                    <a:pt x="344673" y="1214280"/>
                    <a:pt x="337931" y="1199862"/>
                  </a:cubicBezTo>
                  <a:cubicBezTo>
                    <a:pt x="331190" y="1185445"/>
                    <a:pt x="326044" y="1170143"/>
                    <a:pt x="304402" y="1164831"/>
                  </a:cubicBezTo>
                  <a:cubicBezTo>
                    <a:pt x="150947" y="1128155"/>
                    <a:pt x="155916" y="1023312"/>
                    <a:pt x="126999" y="938453"/>
                  </a:cubicBezTo>
                  <a:cubicBezTo>
                    <a:pt x="110147" y="888624"/>
                    <a:pt x="112984" y="834243"/>
                    <a:pt x="87438" y="784288"/>
                  </a:cubicBezTo>
                  <a:cubicBezTo>
                    <a:pt x="71649" y="752924"/>
                    <a:pt x="65440" y="720674"/>
                    <a:pt x="97726" y="694370"/>
                  </a:cubicBezTo>
                  <a:cubicBezTo>
                    <a:pt x="148464" y="653015"/>
                    <a:pt x="160528" y="603817"/>
                    <a:pt x="157689" y="553230"/>
                  </a:cubicBezTo>
                  <a:cubicBezTo>
                    <a:pt x="154851" y="506310"/>
                    <a:pt x="176139" y="472164"/>
                    <a:pt x="234681" y="448515"/>
                  </a:cubicBezTo>
                  <a:cubicBezTo>
                    <a:pt x="271406" y="433591"/>
                    <a:pt x="308837" y="411080"/>
                    <a:pt x="295354" y="378325"/>
                  </a:cubicBezTo>
                  <a:cubicBezTo>
                    <a:pt x="271760" y="321162"/>
                    <a:pt x="307064" y="275760"/>
                    <a:pt x="337577" y="228080"/>
                  </a:cubicBezTo>
                  <a:cubicBezTo>
                    <a:pt x="378202" y="164720"/>
                    <a:pt x="417230" y="99336"/>
                    <a:pt x="421842" y="3015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1" name="Google Shape;471;p15"/>
            <p:cNvSpPr/>
            <p:nvPr/>
          </p:nvSpPr>
          <p:spPr>
            <a:xfrm flipH="1">
              <a:off x="-1657" y="43342"/>
              <a:ext cx="12071349" cy="6891342"/>
            </a:xfrm>
            <a:custGeom>
              <a:rect b="b" l="l" r="r" t="t"/>
              <a:pathLst>
                <a:path extrusionOk="0" h="6891342" w="12071349">
                  <a:moveTo>
                    <a:pt x="429946" y="0"/>
                  </a:moveTo>
                  <a:lnTo>
                    <a:pt x="1108922" y="0"/>
                  </a:lnTo>
                  <a:lnTo>
                    <a:pt x="1108922" y="4"/>
                  </a:lnTo>
                  <a:lnTo>
                    <a:pt x="12071349" y="4"/>
                  </a:lnTo>
                  <a:lnTo>
                    <a:pt x="12071349" y="6891342"/>
                  </a:lnTo>
                  <a:lnTo>
                    <a:pt x="954624" y="6891342"/>
                  </a:lnTo>
                  <a:lnTo>
                    <a:pt x="954624" y="6888479"/>
                  </a:lnTo>
                  <a:lnTo>
                    <a:pt x="147862" y="6888479"/>
                  </a:lnTo>
                  <a:lnTo>
                    <a:pt x="145371" y="6880396"/>
                  </a:lnTo>
                  <a:cubicBezTo>
                    <a:pt x="140448" y="6846825"/>
                    <a:pt x="165762" y="6814197"/>
                    <a:pt x="174010" y="6781283"/>
                  </a:cubicBezTo>
                  <a:cubicBezTo>
                    <a:pt x="193347" y="6705276"/>
                    <a:pt x="247810" y="6636224"/>
                    <a:pt x="249229" y="6555790"/>
                  </a:cubicBezTo>
                  <a:cubicBezTo>
                    <a:pt x="251891" y="6423251"/>
                    <a:pt x="230602" y="6296657"/>
                    <a:pt x="129661" y="6181064"/>
                  </a:cubicBezTo>
                  <a:cubicBezTo>
                    <a:pt x="102872" y="6151991"/>
                    <a:pt x="99678" y="6114923"/>
                    <a:pt x="121676" y="6083810"/>
                  </a:cubicBezTo>
                  <a:cubicBezTo>
                    <a:pt x="160351" y="6029303"/>
                    <a:pt x="134451" y="5976313"/>
                    <a:pt x="115289" y="5923829"/>
                  </a:cubicBezTo>
                  <a:cubicBezTo>
                    <a:pt x="105888" y="5897397"/>
                    <a:pt x="73422" y="5876908"/>
                    <a:pt x="73422" y="5847948"/>
                  </a:cubicBezTo>
                  <a:cubicBezTo>
                    <a:pt x="75374" y="5748165"/>
                    <a:pt x="91518" y="5648380"/>
                    <a:pt x="104113" y="5549609"/>
                  </a:cubicBezTo>
                  <a:cubicBezTo>
                    <a:pt x="114049" y="5475499"/>
                    <a:pt x="96309" y="5414035"/>
                    <a:pt x="43088" y="5361678"/>
                  </a:cubicBezTo>
                  <a:cubicBezTo>
                    <a:pt x="13727" y="5332273"/>
                    <a:pt x="-66" y="5305620"/>
                    <a:pt x="0" y="5279552"/>
                  </a:cubicBezTo>
                  <a:cubicBezTo>
                    <a:pt x="66" y="5253484"/>
                    <a:pt x="13993" y="5228000"/>
                    <a:pt x="40071" y="5200936"/>
                  </a:cubicBezTo>
                  <a:cubicBezTo>
                    <a:pt x="97549" y="5141243"/>
                    <a:pt x="131434" y="5073582"/>
                    <a:pt x="165318" y="5006428"/>
                  </a:cubicBezTo>
                  <a:cubicBezTo>
                    <a:pt x="186783" y="4963556"/>
                    <a:pt x="196541" y="4911830"/>
                    <a:pt x="145449" y="4881477"/>
                  </a:cubicBezTo>
                  <a:cubicBezTo>
                    <a:pt x="76795" y="4840755"/>
                    <a:pt x="86728" y="4799274"/>
                    <a:pt x="113693" y="4752986"/>
                  </a:cubicBezTo>
                  <a:cubicBezTo>
                    <a:pt x="140659" y="4706699"/>
                    <a:pt x="160351" y="4657249"/>
                    <a:pt x="195831" y="4613870"/>
                  </a:cubicBezTo>
                  <a:cubicBezTo>
                    <a:pt x="252777" y="4543554"/>
                    <a:pt x="258456" y="4469825"/>
                    <a:pt x="240716" y="4393943"/>
                  </a:cubicBezTo>
                  <a:cubicBezTo>
                    <a:pt x="228827" y="4342040"/>
                    <a:pt x="228295" y="4289113"/>
                    <a:pt x="239649" y="4237123"/>
                  </a:cubicBezTo>
                  <a:cubicBezTo>
                    <a:pt x="250293" y="4185650"/>
                    <a:pt x="264131" y="4131648"/>
                    <a:pt x="224037" y="4082958"/>
                  </a:cubicBezTo>
                  <a:cubicBezTo>
                    <a:pt x="189445" y="4044827"/>
                    <a:pt x="187139" y="3996213"/>
                    <a:pt x="218006" y="3956490"/>
                  </a:cubicBezTo>
                  <a:cubicBezTo>
                    <a:pt x="233797" y="3929261"/>
                    <a:pt x="244085" y="3900553"/>
                    <a:pt x="248520" y="3871249"/>
                  </a:cubicBezTo>
                  <a:cubicBezTo>
                    <a:pt x="292337" y="3691918"/>
                    <a:pt x="260939" y="3512713"/>
                    <a:pt x="243199" y="3333886"/>
                  </a:cubicBezTo>
                  <a:cubicBezTo>
                    <a:pt x="239116" y="3290887"/>
                    <a:pt x="232376" y="3248014"/>
                    <a:pt x="254729" y="3210074"/>
                  </a:cubicBezTo>
                  <a:cubicBezTo>
                    <a:pt x="297306" y="3138746"/>
                    <a:pt x="274245" y="3074754"/>
                    <a:pt x="235393" y="3009116"/>
                  </a:cubicBezTo>
                  <a:cubicBezTo>
                    <a:pt x="216941" y="2978258"/>
                    <a:pt x="204168" y="2945124"/>
                    <a:pt x="188912" y="2913886"/>
                  </a:cubicBezTo>
                  <a:cubicBezTo>
                    <a:pt x="173657" y="2882648"/>
                    <a:pt x="184301" y="2858240"/>
                    <a:pt x="211976" y="2832061"/>
                  </a:cubicBezTo>
                  <a:cubicBezTo>
                    <a:pt x="283291" y="2764274"/>
                    <a:pt x="283114" y="2698637"/>
                    <a:pt x="209137" y="2631483"/>
                  </a:cubicBezTo>
                  <a:cubicBezTo>
                    <a:pt x="172945" y="2602155"/>
                    <a:pt x="163720" y="2560609"/>
                    <a:pt x="185366" y="2524744"/>
                  </a:cubicBezTo>
                  <a:cubicBezTo>
                    <a:pt x="241245" y="2433053"/>
                    <a:pt x="194235" y="2351356"/>
                    <a:pt x="139239" y="2274083"/>
                  </a:cubicBezTo>
                  <a:cubicBezTo>
                    <a:pt x="74311" y="2182900"/>
                    <a:pt x="73778" y="2118400"/>
                    <a:pt x="158755" y="2035437"/>
                  </a:cubicBezTo>
                  <a:cubicBezTo>
                    <a:pt x="192814" y="2002050"/>
                    <a:pt x="242843" y="1973341"/>
                    <a:pt x="244618" y="1927434"/>
                  </a:cubicBezTo>
                  <a:cubicBezTo>
                    <a:pt x="246035" y="1892655"/>
                    <a:pt x="272291" y="1870397"/>
                    <a:pt x="302629" y="1845862"/>
                  </a:cubicBezTo>
                  <a:cubicBezTo>
                    <a:pt x="416342" y="1754172"/>
                    <a:pt x="458742" y="1636936"/>
                    <a:pt x="485353" y="1523114"/>
                  </a:cubicBezTo>
                  <a:cubicBezTo>
                    <a:pt x="508594" y="1425861"/>
                    <a:pt x="510011" y="1315201"/>
                    <a:pt x="366671" y="1244884"/>
                  </a:cubicBezTo>
                  <a:cubicBezTo>
                    <a:pt x="350171" y="1236790"/>
                    <a:pt x="344673" y="1214280"/>
                    <a:pt x="337931" y="1199862"/>
                  </a:cubicBezTo>
                  <a:cubicBezTo>
                    <a:pt x="331190" y="1185445"/>
                    <a:pt x="326044" y="1170143"/>
                    <a:pt x="304402" y="1164831"/>
                  </a:cubicBezTo>
                  <a:cubicBezTo>
                    <a:pt x="150947" y="1128155"/>
                    <a:pt x="155916" y="1023312"/>
                    <a:pt x="126999" y="938453"/>
                  </a:cubicBezTo>
                  <a:cubicBezTo>
                    <a:pt x="110147" y="888624"/>
                    <a:pt x="112984" y="834243"/>
                    <a:pt x="87438" y="784288"/>
                  </a:cubicBezTo>
                  <a:cubicBezTo>
                    <a:pt x="71649" y="752924"/>
                    <a:pt x="65440" y="720674"/>
                    <a:pt x="97726" y="694370"/>
                  </a:cubicBezTo>
                  <a:cubicBezTo>
                    <a:pt x="148464" y="653015"/>
                    <a:pt x="160528" y="603817"/>
                    <a:pt x="157689" y="553230"/>
                  </a:cubicBezTo>
                  <a:cubicBezTo>
                    <a:pt x="154851" y="506310"/>
                    <a:pt x="176139" y="472164"/>
                    <a:pt x="234681" y="448515"/>
                  </a:cubicBezTo>
                  <a:cubicBezTo>
                    <a:pt x="271406" y="433591"/>
                    <a:pt x="308837" y="411080"/>
                    <a:pt x="295354" y="378325"/>
                  </a:cubicBezTo>
                  <a:cubicBezTo>
                    <a:pt x="271760" y="321162"/>
                    <a:pt x="307064" y="275760"/>
                    <a:pt x="337577" y="228080"/>
                  </a:cubicBezTo>
                  <a:cubicBezTo>
                    <a:pt x="378202" y="164720"/>
                    <a:pt x="417230" y="99336"/>
                    <a:pt x="421842" y="3015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100013" rotWithShape="0" dir="17160000" dist="38100">
                <a:srgbClr val="000000">
                  <a:alpha val="2471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2" name="Google Shape;472;p15"/>
            <p:cNvSpPr/>
            <p:nvPr/>
          </p:nvSpPr>
          <p:spPr>
            <a:xfrm flipH="1">
              <a:off x="-34947" y="-4"/>
              <a:ext cx="12071349" cy="6891342"/>
            </a:xfrm>
            <a:custGeom>
              <a:rect b="b" l="l" r="r" t="t"/>
              <a:pathLst>
                <a:path extrusionOk="0" h="6891342" w="12071349">
                  <a:moveTo>
                    <a:pt x="429946" y="0"/>
                  </a:moveTo>
                  <a:lnTo>
                    <a:pt x="1108922" y="0"/>
                  </a:lnTo>
                  <a:lnTo>
                    <a:pt x="1108922" y="4"/>
                  </a:lnTo>
                  <a:lnTo>
                    <a:pt x="12071349" y="4"/>
                  </a:lnTo>
                  <a:lnTo>
                    <a:pt x="12071349" y="6891342"/>
                  </a:lnTo>
                  <a:lnTo>
                    <a:pt x="954624" y="6891342"/>
                  </a:lnTo>
                  <a:lnTo>
                    <a:pt x="954624" y="6888479"/>
                  </a:lnTo>
                  <a:lnTo>
                    <a:pt x="147862" y="6888479"/>
                  </a:lnTo>
                  <a:lnTo>
                    <a:pt x="145371" y="6880396"/>
                  </a:lnTo>
                  <a:cubicBezTo>
                    <a:pt x="140448" y="6846825"/>
                    <a:pt x="165762" y="6814197"/>
                    <a:pt x="174010" y="6781283"/>
                  </a:cubicBezTo>
                  <a:cubicBezTo>
                    <a:pt x="193347" y="6705276"/>
                    <a:pt x="247810" y="6636224"/>
                    <a:pt x="249229" y="6555790"/>
                  </a:cubicBezTo>
                  <a:cubicBezTo>
                    <a:pt x="251891" y="6423251"/>
                    <a:pt x="230602" y="6296657"/>
                    <a:pt x="129661" y="6181064"/>
                  </a:cubicBezTo>
                  <a:cubicBezTo>
                    <a:pt x="102872" y="6151991"/>
                    <a:pt x="99678" y="6114923"/>
                    <a:pt x="121676" y="6083810"/>
                  </a:cubicBezTo>
                  <a:cubicBezTo>
                    <a:pt x="160351" y="6029303"/>
                    <a:pt x="134451" y="5976313"/>
                    <a:pt x="115289" y="5923829"/>
                  </a:cubicBezTo>
                  <a:cubicBezTo>
                    <a:pt x="105888" y="5897397"/>
                    <a:pt x="73422" y="5876908"/>
                    <a:pt x="73422" y="5847948"/>
                  </a:cubicBezTo>
                  <a:cubicBezTo>
                    <a:pt x="75374" y="5748165"/>
                    <a:pt x="91518" y="5648380"/>
                    <a:pt x="104113" y="5549609"/>
                  </a:cubicBezTo>
                  <a:cubicBezTo>
                    <a:pt x="114049" y="5475499"/>
                    <a:pt x="96309" y="5414035"/>
                    <a:pt x="43088" y="5361678"/>
                  </a:cubicBezTo>
                  <a:cubicBezTo>
                    <a:pt x="13727" y="5332273"/>
                    <a:pt x="-66" y="5305620"/>
                    <a:pt x="0" y="5279552"/>
                  </a:cubicBezTo>
                  <a:cubicBezTo>
                    <a:pt x="66" y="5253484"/>
                    <a:pt x="13993" y="5228000"/>
                    <a:pt x="40071" y="5200936"/>
                  </a:cubicBezTo>
                  <a:cubicBezTo>
                    <a:pt x="97549" y="5141243"/>
                    <a:pt x="131434" y="5073582"/>
                    <a:pt x="165318" y="5006428"/>
                  </a:cubicBezTo>
                  <a:cubicBezTo>
                    <a:pt x="186783" y="4963556"/>
                    <a:pt x="196541" y="4911830"/>
                    <a:pt x="145449" y="4881477"/>
                  </a:cubicBezTo>
                  <a:cubicBezTo>
                    <a:pt x="76795" y="4840755"/>
                    <a:pt x="86728" y="4799274"/>
                    <a:pt x="113693" y="4752986"/>
                  </a:cubicBezTo>
                  <a:cubicBezTo>
                    <a:pt x="140659" y="4706699"/>
                    <a:pt x="160351" y="4657249"/>
                    <a:pt x="195831" y="4613870"/>
                  </a:cubicBezTo>
                  <a:cubicBezTo>
                    <a:pt x="252777" y="4543554"/>
                    <a:pt x="258456" y="4469825"/>
                    <a:pt x="240716" y="4393943"/>
                  </a:cubicBezTo>
                  <a:cubicBezTo>
                    <a:pt x="228827" y="4342040"/>
                    <a:pt x="228295" y="4289113"/>
                    <a:pt x="239649" y="4237123"/>
                  </a:cubicBezTo>
                  <a:cubicBezTo>
                    <a:pt x="250293" y="4185650"/>
                    <a:pt x="264131" y="4131648"/>
                    <a:pt x="224037" y="4082958"/>
                  </a:cubicBezTo>
                  <a:cubicBezTo>
                    <a:pt x="189445" y="4044827"/>
                    <a:pt x="187139" y="3996213"/>
                    <a:pt x="218006" y="3956490"/>
                  </a:cubicBezTo>
                  <a:cubicBezTo>
                    <a:pt x="233797" y="3929261"/>
                    <a:pt x="244085" y="3900553"/>
                    <a:pt x="248520" y="3871249"/>
                  </a:cubicBezTo>
                  <a:cubicBezTo>
                    <a:pt x="292337" y="3691918"/>
                    <a:pt x="260939" y="3512713"/>
                    <a:pt x="243199" y="3333886"/>
                  </a:cubicBezTo>
                  <a:cubicBezTo>
                    <a:pt x="239116" y="3290887"/>
                    <a:pt x="232376" y="3248014"/>
                    <a:pt x="254729" y="3210074"/>
                  </a:cubicBezTo>
                  <a:cubicBezTo>
                    <a:pt x="297306" y="3138746"/>
                    <a:pt x="274245" y="3074754"/>
                    <a:pt x="235393" y="3009116"/>
                  </a:cubicBezTo>
                  <a:cubicBezTo>
                    <a:pt x="216941" y="2978258"/>
                    <a:pt x="204168" y="2945124"/>
                    <a:pt x="188912" y="2913886"/>
                  </a:cubicBezTo>
                  <a:cubicBezTo>
                    <a:pt x="173657" y="2882648"/>
                    <a:pt x="184301" y="2858240"/>
                    <a:pt x="211976" y="2832061"/>
                  </a:cubicBezTo>
                  <a:cubicBezTo>
                    <a:pt x="283291" y="2764274"/>
                    <a:pt x="283114" y="2698637"/>
                    <a:pt x="209137" y="2631483"/>
                  </a:cubicBezTo>
                  <a:cubicBezTo>
                    <a:pt x="172945" y="2602155"/>
                    <a:pt x="163720" y="2560609"/>
                    <a:pt x="185366" y="2524744"/>
                  </a:cubicBezTo>
                  <a:cubicBezTo>
                    <a:pt x="241245" y="2433053"/>
                    <a:pt x="194235" y="2351356"/>
                    <a:pt x="139239" y="2274083"/>
                  </a:cubicBezTo>
                  <a:cubicBezTo>
                    <a:pt x="74311" y="2182900"/>
                    <a:pt x="73778" y="2118400"/>
                    <a:pt x="158755" y="2035437"/>
                  </a:cubicBezTo>
                  <a:cubicBezTo>
                    <a:pt x="192814" y="2002050"/>
                    <a:pt x="242843" y="1973341"/>
                    <a:pt x="244618" y="1927434"/>
                  </a:cubicBezTo>
                  <a:cubicBezTo>
                    <a:pt x="246035" y="1892655"/>
                    <a:pt x="272291" y="1870397"/>
                    <a:pt x="302629" y="1845862"/>
                  </a:cubicBezTo>
                  <a:cubicBezTo>
                    <a:pt x="416342" y="1754172"/>
                    <a:pt x="458742" y="1636936"/>
                    <a:pt x="485353" y="1523114"/>
                  </a:cubicBezTo>
                  <a:cubicBezTo>
                    <a:pt x="508594" y="1425861"/>
                    <a:pt x="510011" y="1315201"/>
                    <a:pt x="366671" y="1244884"/>
                  </a:cubicBezTo>
                  <a:cubicBezTo>
                    <a:pt x="350171" y="1236790"/>
                    <a:pt x="344673" y="1214280"/>
                    <a:pt x="337931" y="1199862"/>
                  </a:cubicBezTo>
                  <a:cubicBezTo>
                    <a:pt x="331190" y="1185445"/>
                    <a:pt x="326044" y="1170143"/>
                    <a:pt x="304402" y="1164831"/>
                  </a:cubicBezTo>
                  <a:cubicBezTo>
                    <a:pt x="150947" y="1128155"/>
                    <a:pt x="155916" y="1023312"/>
                    <a:pt x="126999" y="938453"/>
                  </a:cubicBezTo>
                  <a:cubicBezTo>
                    <a:pt x="110147" y="888624"/>
                    <a:pt x="112984" y="834243"/>
                    <a:pt x="87438" y="784288"/>
                  </a:cubicBezTo>
                  <a:cubicBezTo>
                    <a:pt x="71649" y="752924"/>
                    <a:pt x="65440" y="720674"/>
                    <a:pt x="97726" y="694370"/>
                  </a:cubicBezTo>
                  <a:cubicBezTo>
                    <a:pt x="148464" y="653015"/>
                    <a:pt x="160528" y="603817"/>
                    <a:pt x="157689" y="553230"/>
                  </a:cubicBezTo>
                  <a:cubicBezTo>
                    <a:pt x="154851" y="506310"/>
                    <a:pt x="176139" y="472164"/>
                    <a:pt x="234681" y="448515"/>
                  </a:cubicBezTo>
                  <a:cubicBezTo>
                    <a:pt x="271406" y="433591"/>
                    <a:pt x="308837" y="411080"/>
                    <a:pt x="295354" y="378325"/>
                  </a:cubicBezTo>
                  <a:cubicBezTo>
                    <a:pt x="271760" y="321162"/>
                    <a:pt x="307064" y="275760"/>
                    <a:pt x="337577" y="228080"/>
                  </a:cubicBezTo>
                  <a:cubicBezTo>
                    <a:pt x="378202" y="164720"/>
                    <a:pt x="417230" y="99336"/>
                    <a:pt x="421842" y="3015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73" name="Google Shape;473;p15"/>
            <p:cNvGrpSpPr/>
            <p:nvPr/>
          </p:nvGrpSpPr>
          <p:grpSpPr>
            <a:xfrm flipH="1">
              <a:off x="170170" y="175464"/>
              <a:ext cx="11781764" cy="6507072"/>
              <a:chOff x="205119" y="175464"/>
              <a:chExt cx="11781764" cy="6507072"/>
            </a:xfrm>
          </p:grpSpPr>
          <p:sp>
            <p:nvSpPr>
              <p:cNvPr id="474" name="Google Shape;474;p15"/>
              <p:cNvSpPr/>
              <p:nvPr/>
            </p:nvSpPr>
            <p:spPr>
              <a:xfrm>
                <a:off x="1087415" y="175464"/>
                <a:ext cx="895800" cy="267900"/>
              </a:xfrm>
              <a:prstGeom prst="parallelogram">
                <a:avLst>
                  <a:gd fmla="val 71035" name="adj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5" name="Google Shape;475;p15"/>
              <p:cNvSpPr/>
              <p:nvPr/>
            </p:nvSpPr>
            <p:spPr>
              <a:xfrm>
                <a:off x="3234003" y="175464"/>
                <a:ext cx="895800" cy="267900"/>
              </a:xfrm>
              <a:prstGeom prst="parallelogram">
                <a:avLst>
                  <a:gd fmla="val 71035" name="adj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6" name="Google Shape;476;p15"/>
              <p:cNvSpPr/>
              <p:nvPr/>
            </p:nvSpPr>
            <p:spPr>
              <a:xfrm>
                <a:off x="5380591" y="175464"/>
                <a:ext cx="895800" cy="267900"/>
              </a:xfrm>
              <a:prstGeom prst="parallelogram">
                <a:avLst>
                  <a:gd fmla="val 71035" name="adj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7" name="Google Shape;477;p15"/>
              <p:cNvSpPr/>
              <p:nvPr/>
            </p:nvSpPr>
            <p:spPr>
              <a:xfrm>
                <a:off x="7527179" y="175464"/>
                <a:ext cx="895800" cy="267900"/>
              </a:xfrm>
              <a:prstGeom prst="parallelogram">
                <a:avLst>
                  <a:gd fmla="val 71035" name="adj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8" name="Google Shape;478;p15"/>
              <p:cNvSpPr/>
              <p:nvPr/>
            </p:nvSpPr>
            <p:spPr>
              <a:xfrm>
                <a:off x="9673767" y="175464"/>
                <a:ext cx="895800" cy="267900"/>
              </a:xfrm>
              <a:prstGeom prst="parallelogram">
                <a:avLst>
                  <a:gd fmla="val 71035" name="adj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9" name="Google Shape;479;p15"/>
              <p:cNvSpPr/>
              <p:nvPr/>
            </p:nvSpPr>
            <p:spPr>
              <a:xfrm>
                <a:off x="1713612" y="6414636"/>
                <a:ext cx="895800" cy="267900"/>
              </a:xfrm>
              <a:prstGeom prst="parallelogram">
                <a:avLst>
                  <a:gd fmla="val 71035" name="adj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0" name="Google Shape;480;p15"/>
              <p:cNvSpPr/>
              <p:nvPr/>
            </p:nvSpPr>
            <p:spPr>
              <a:xfrm>
                <a:off x="3860200" y="6414636"/>
                <a:ext cx="895800" cy="267900"/>
              </a:xfrm>
              <a:prstGeom prst="parallelogram">
                <a:avLst>
                  <a:gd fmla="val 71035" name="adj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1" name="Google Shape;481;p15"/>
              <p:cNvSpPr/>
              <p:nvPr/>
            </p:nvSpPr>
            <p:spPr>
              <a:xfrm>
                <a:off x="6006788" y="6414636"/>
                <a:ext cx="895800" cy="267900"/>
              </a:xfrm>
              <a:prstGeom prst="parallelogram">
                <a:avLst>
                  <a:gd fmla="val 71035" name="adj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2" name="Google Shape;482;p15"/>
              <p:cNvSpPr/>
              <p:nvPr/>
            </p:nvSpPr>
            <p:spPr>
              <a:xfrm>
                <a:off x="8153376" y="6414636"/>
                <a:ext cx="895800" cy="267900"/>
              </a:xfrm>
              <a:prstGeom prst="parallelogram">
                <a:avLst>
                  <a:gd fmla="val 71035" name="adj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3" name="Google Shape;483;p15"/>
              <p:cNvSpPr/>
              <p:nvPr/>
            </p:nvSpPr>
            <p:spPr>
              <a:xfrm>
                <a:off x="10299964" y="6414636"/>
                <a:ext cx="895800" cy="267900"/>
              </a:xfrm>
              <a:prstGeom prst="parallelogram">
                <a:avLst>
                  <a:gd fmla="val 71035" name="adj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4" name="Google Shape;484;p15"/>
              <p:cNvSpPr/>
              <p:nvPr/>
            </p:nvSpPr>
            <p:spPr>
              <a:xfrm flipH="1" rot="5400000">
                <a:off x="11405032" y="979068"/>
                <a:ext cx="895800" cy="267900"/>
              </a:xfrm>
              <a:prstGeom prst="parallelogram">
                <a:avLst>
                  <a:gd fmla="val 71035" name="adj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5" name="Google Shape;485;p15"/>
              <p:cNvSpPr/>
              <p:nvPr/>
            </p:nvSpPr>
            <p:spPr>
              <a:xfrm flipH="1" rot="5400000">
                <a:off x="11405032" y="3036136"/>
                <a:ext cx="895800" cy="267900"/>
              </a:xfrm>
              <a:prstGeom prst="parallelogram">
                <a:avLst>
                  <a:gd fmla="val 71035" name="adj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6" name="Google Shape;486;p15"/>
              <p:cNvSpPr/>
              <p:nvPr/>
            </p:nvSpPr>
            <p:spPr>
              <a:xfrm flipH="1" rot="5400000">
                <a:off x="11400619" y="5195302"/>
                <a:ext cx="895800" cy="267900"/>
              </a:xfrm>
              <a:prstGeom prst="parallelogram">
                <a:avLst>
                  <a:gd fmla="val 71035" name="adj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7" name="Google Shape;487;p15"/>
              <p:cNvSpPr/>
              <p:nvPr/>
            </p:nvSpPr>
            <p:spPr>
              <a:xfrm flipH="1" rot="5400000">
                <a:off x="-2196716" y="3514915"/>
                <a:ext cx="5075981" cy="272312"/>
              </a:xfrm>
              <a:custGeom>
                <a:rect b="b" l="l" r="r" t="t"/>
                <a:pathLst>
                  <a:path extrusionOk="0" h="272312" w="5075981">
                    <a:moveTo>
                      <a:pt x="859746" y="4412"/>
                    </a:moveTo>
                    <a:lnTo>
                      <a:pt x="154249" y="4412"/>
                    </a:lnTo>
                    <a:lnTo>
                      <a:pt x="0" y="221557"/>
                    </a:lnTo>
                    <a:lnTo>
                      <a:pt x="8002" y="227119"/>
                    </a:lnTo>
                    <a:cubicBezTo>
                      <a:pt x="37075" y="253908"/>
                      <a:pt x="74143" y="257102"/>
                      <a:pt x="105256" y="235104"/>
                    </a:cubicBezTo>
                    <a:cubicBezTo>
                      <a:pt x="159763" y="196429"/>
                      <a:pt x="212753" y="222329"/>
                      <a:pt x="265237" y="241491"/>
                    </a:cubicBezTo>
                    <a:cubicBezTo>
                      <a:pt x="278453" y="246192"/>
                      <a:pt x="290183" y="256659"/>
                      <a:pt x="302229" y="265950"/>
                    </a:cubicBezTo>
                    <a:lnTo>
                      <a:pt x="316440" y="272312"/>
                    </a:lnTo>
                    <a:lnTo>
                      <a:pt x="486613" y="272312"/>
                    </a:lnTo>
                    <a:lnTo>
                      <a:pt x="490667" y="272004"/>
                    </a:lnTo>
                    <a:cubicBezTo>
                      <a:pt x="540432" y="266150"/>
                      <a:pt x="590071" y="258965"/>
                      <a:pt x="639457" y="252667"/>
                    </a:cubicBezTo>
                    <a:lnTo>
                      <a:pt x="681405" y="255472"/>
                    </a:lnTo>
                    <a:close/>
                    <a:moveTo>
                      <a:pt x="3018912" y="0"/>
                    </a:moveTo>
                    <a:lnTo>
                      <a:pt x="2313415" y="0"/>
                    </a:lnTo>
                    <a:lnTo>
                      <a:pt x="2209246" y="146644"/>
                    </a:lnTo>
                    <a:lnTo>
                      <a:pt x="2232576" y="138774"/>
                    </a:lnTo>
                    <a:cubicBezTo>
                      <a:pt x="2259805" y="122983"/>
                      <a:pt x="2288513" y="112695"/>
                      <a:pt x="2317817" y="108260"/>
                    </a:cubicBezTo>
                    <a:cubicBezTo>
                      <a:pt x="2497148" y="64443"/>
                      <a:pt x="2676353" y="95841"/>
                      <a:pt x="2855180" y="113581"/>
                    </a:cubicBezTo>
                    <a:cubicBezTo>
                      <a:pt x="2876679" y="115623"/>
                      <a:pt x="2898147" y="118329"/>
                      <a:pt x="2918983" y="117730"/>
                    </a:cubicBezTo>
                    <a:lnTo>
                      <a:pt x="2938997" y="112501"/>
                    </a:lnTo>
                    <a:close/>
                    <a:moveTo>
                      <a:pt x="4397596" y="0"/>
                    </a:moveTo>
                    <a:lnTo>
                      <a:pt x="4370484" y="0"/>
                    </a:lnTo>
                    <a:lnTo>
                      <a:pt x="4302673" y="95461"/>
                    </a:lnTo>
                    <a:lnTo>
                      <a:pt x="4306259" y="94002"/>
                    </a:lnTo>
                    <a:cubicBezTo>
                      <a:pt x="4319238" y="83469"/>
                      <a:pt x="4330936" y="69320"/>
                      <a:pt x="4343203" y="54151"/>
                    </a:cubicBezTo>
                    <a:close/>
                    <a:moveTo>
                      <a:pt x="5075981" y="0"/>
                    </a:moveTo>
                    <a:lnTo>
                      <a:pt x="4955229" y="0"/>
                    </a:lnTo>
                    <a:lnTo>
                      <a:pt x="4964321" y="8139"/>
                    </a:lnTo>
                    <a:cubicBezTo>
                      <a:pt x="4972762" y="12418"/>
                      <a:pt x="4981994" y="15478"/>
                      <a:pt x="4989203" y="18849"/>
                    </a:cubicBezTo>
                    <a:cubicBezTo>
                      <a:pt x="5003620" y="25590"/>
                      <a:pt x="5018922" y="30736"/>
                      <a:pt x="5024234" y="52378"/>
                    </a:cubicBezTo>
                    <a:lnTo>
                      <a:pt x="5028868" y="6632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88" name="Google Shape;488;p15"/>
            <p:cNvGrpSpPr/>
            <p:nvPr/>
          </p:nvGrpSpPr>
          <p:grpSpPr>
            <a:xfrm flipH="1">
              <a:off x="174583" y="175464"/>
              <a:ext cx="11772892" cy="6507072"/>
              <a:chOff x="209577" y="175464"/>
              <a:chExt cx="11772892" cy="6507072"/>
            </a:xfrm>
          </p:grpSpPr>
          <p:sp>
            <p:nvSpPr>
              <p:cNvPr id="489" name="Google Shape;489;p15"/>
              <p:cNvSpPr/>
              <p:nvPr/>
            </p:nvSpPr>
            <p:spPr>
              <a:xfrm>
                <a:off x="2160709" y="175464"/>
                <a:ext cx="895800" cy="267900"/>
              </a:xfrm>
              <a:prstGeom prst="parallelogram">
                <a:avLst>
                  <a:gd fmla="val 71035" name="adj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0" name="Google Shape;490;p15"/>
              <p:cNvSpPr/>
              <p:nvPr/>
            </p:nvSpPr>
            <p:spPr>
              <a:xfrm rot="-5400000">
                <a:off x="11412084" y="6135400"/>
                <a:ext cx="540000" cy="540000"/>
              </a:xfrm>
              <a:prstGeom prst="rtTriangl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1" name="Google Shape;491;p15"/>
              <p:cNvSpPr/>
              <p:nvPr/>
            </p:nvSpPr>
            <p:spPr>
              <a:xfrm>
                <a:off x="4307297" y="175464"/>
                <a:ext cx="895800" cy="267900"/>
              </a:xfrm>
              <a:prstGeom prst="parallelogram">
                <a:avLst>
                  <a:gd fmla="val 71035" name="adj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2" name="Google Shape;492;p15"/>
              <p:cNvSpPr/>
              <p:nvPr/>
            </p:nvSpPr>
            <p:spPr>
              <a:xfrm>
                <a:off x="6453885" y="175464"/>
                <a:ext cx="895800" cy="267900"/>
              </a:xfrm>
              <a:prstGeom prst="parallelogram">
                <a:avLst>
                  <a:gd fmla="val 71035" name="adj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3" name="Google Shape;493;p15"/>
              <p:cNvSpPr/>
              <p:nvPr/>
            </p:nvSpPr>
            <p:spPr>
              <a:xfrm>
                <a:off x="8600473" y="175464"/>
                <a:ext cx="895800" cy="267900"/>
              </a:xfrm>
              <a:prstGeom prst="parallelogram">
                <a:avLst>
                  <a:gd fmla="val 71035" name="adj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4" name="Google Shape;494;p15"/>
              <p:cNvSpPr/>
              <p:nvPr/>
            </p:nvSpPr>
            <p:spPr>
              <a:xfrm>
                <a:off x="10747061" y="175464"/>
                <a:ext cx="895800" cy="267900"/>
              </a:xfrm>
              <a:prstGeom prst="parallelogram">
                <a:avLst>
                  <a:gd fmla="val 71035" name="adj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5" name="Google Shape;495;p15"/>
              <p:cNvSpPr/>
              <p:nvPr/>
            </p:nvSpPr>
            <p:spPr>
              <a:xfrm>
                <a:off x="2786906" y="6414636"/>
                <a:ext cx="895800" cy="267900"/>
              </a:xfrm>
              <a:prstGeom prst="parallelogram">
                <a:avLst>
                  <a:gd fmla="val 71035" name="adj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6" name="Google Shape;496;p15"/>
              <p:cNvSpPr/>
              <p:nvPr/>
            </p:nvSpPr>
            <p:spPr>
              <a:xfrm>
                <a:off x="4933494" y="6414636"/>
                <a:ext cx="895800" cy="267900"/>
              </a:xfrm>
              <a:prstGeom prst="parallelogram">
                <a:avLst>
                  <a:gd fmla="val 71035" name="adj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7" name="Google Shape;497;p15"/>
              <p:cNvSpPr/>
              <p:nvPr/>
            </p:nvSpPr>
            <p:spPr>
              <a:xfrm>
                <a:off x="7080082" y="6414636"/>
                <a:ext cx="895800" cy="267900"/>
              </a:xfrm>
              <a:prstGeom prst="parallelogram">
                <a:avLst>
                  <a:gd fmla="val 71035" name="adj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8" name="Google Shape;498;p15"/>
              <p:cNvSpPr/>
              <p:nvPr/>
            </p:nvSpPr>
            <p:spPr>
              <a:xfrm>
                <a:off x="9226670" y="6414636"/>
                <a:ext cx="895800" cy="267900"/>
              </a:xfrm>
              <a:prstGeom prst="parallelogram">
                <a:avLst>
                  <a:gd fmla="val 71035" name="adj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9" name="Google Shape;499;p15"/>
              <p:cNvSpPr/>
              <p:nvPr/>
            </p:nvSpPr>
            <p:spPr>
              <a:xfrm>
                <a:off x="640318" y="6414635"/>
                <a:ext cx="895800" cy="267900"/>
              </a:xfrm>
              <a:prstGeom prst="parallelogram">
                <a:avLst>
                  <a:gd fmla="val 71035" name="adj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0" name="Google Shape;500;p15"/>
              <p:cNvSpPr/>
              <p:nvPr/>
            </p:nvSpPr>
            <p:spPr>
              <a:xfrm flipH="1" rot="5400000">
                <a:off x="11400619" y="2016186"/>
                <a:ext cx="895800" cy="267900"/>
              </a:xfrm>
              <a:prstGeom prst="parallelogram">
                <a:avLst>
                  <a:gd fmla="val 71035" name="adj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1" name="Google Shape;501;p15"/>
              <p:cNvSpPr/>
              <p:nvPr/>
            </p:nvSpPr>
            <p:spPr>
              <a:xfrm flipH="1" rot="5400000">
                <a:off x="11400619" y="4073254"/>
                <a:ext cx="895800" cy="267900"/>
              </a:xfrm>
              <a:prstGeom prst="parallelogram">
                <a:avLst>
                  <a:gd fmla="val 71035" name="adj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2" name="Google Shape;502;p15"/>
              <p:cNvSpPr/>
              <p:nvPr/>
            </p:nvSpPr>
            <p:spPr>
              <a:xfrm flipH="1" rot="5400000">
                <a:off x="-1116376" y="3480460"/>
                <a:ext cx="2919655" cy="259133"/>
              </a:xfrm>
              <a:custGeom>
                <a:rect b="b" l="l" r="r" t="t"/>
                <a:pathLst>
                  <a:path extrusionOk="0" h="259133" w="2919655">
                    <a:moveTo>
                      <a:pt x="862585" y="0"/>
                    </a:moveTo>
                    <a:lnTo>
                      <a:pt x="157088" y="0"/>
                    </a:lnTo>
                    <a:lnTo>
                      <a:pt x="0" y="221142"/>
                    </a:lnTo>
                    <a:lnTo>
                      <a:pt x="63429" y="187050"/>
                    </a:lnTo>
                    <a:cubicBezTo>
                      <a:pt x="106301" y="165585"/>
                      <a:pt x="158027" y="155827"/>
                      <a:pt x="188380" y="206919"/>
                    </a:cubicBezTo>
                    <a:cubicBezTo>
                      <a:pt x="229102" y="275573"/>
                      <a:pt x="270583" y="265640"/>
                      <a:pt x="316871" y="238675"/>
                    </a:cubicBezTo>
                    <a:cubicBezTo>
                      <a:pt x="363158" y="211709"/>
                      <a:pt x="412608" y="192017"/>
                      <a:pt x="455987" y="156537"/>
                    </a:cubicBezTo>
                    <a:cubicBezTo>
                      <a:pt x="526303" y="99591"/>
                      <a:pt x="600032" y="93912"/>
                      <a:pt x="675914" y="111652"/>
                    </a:cubicBezTo>
                    <a:cubicBezTo>
                      <a:pt x="701866" y="117596"/>
                      <a:pt x="728073" y="120702"/>
                      <a:pt x="754292" y="120901"/>
                    </a:cubicBezTo>
                    <a:lnTo>
                      <a:pt x="778496" y="118376"/>
                    </a:lnTo>
                    <a:close/>
                    <a:moveTo>
                      <a:pt x="2919655" y="0"/>
                    </a:moveTo>
                    <a:lnTo>
                      <a:pt x="2214158" y="0"/>
                    </a:lnTo>
                    <a:lnTo>
                      <a:pt x="2112960" y="142462"/>
                    </a:lnTo>
                    <a:lnTo>
                      <a:pt x="2155971" y="163456"/>
                    </a:lnTo>
                    <a:cubicBezTo>
                      <a:pt x="2187209" y="178711"/>
                      <a:pt x="2211617" y="168067"/>
                      <a:pt x="2237796" y="140392"/>
                    </a:cubicBezTo>
                    <a:cubicBezTo>
                      <a:pt x="2305583" y="69077"/>
                      <a:pt x="2371220" y="69254"/>
                      <a:pt x="2438374" y="143231"/>
                    </a:cubicBezTo>
                    <a:cubicBezTo>
                      <a:pt x="2467702" y="179423"/>
                      <a:pt x="2509248" y="188648"/>
                      <a:pt x="2545113" y="167002"/>
                    </a:cubicBezTo>
                    <a:cubicBezTo>
                      <a:pt x="2613881" y="125093"/>
                      <a:pt x="2677028" y="141058"/>
                      <a:pt x="2736903" y="174862"/>
                    </a:cubicBezTo>
                    <a:lnTo>
                      <a:pt x="2776950" y="20089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3" name="Google Shape;503;p15"/>
              <p:cNvSpPr/>
              <p:nvPr/>
            </p:nvSpPr>
            <p:spPr>
              <a:xfrm rot="5400000">
                <a:off x="209577" y="175464"/>
                <a:ext cx="540000" cy="540000"/>
              </a:xfrm>
              <a:custGeom>
                <a:rect b="b" l="l" r="r" t="t"/>
                <a:pathLst>
                  <a:path extrusionOk="0" h="540000" w="540000">
                    <a:moveTo>
                      <a:pt x="0" y="261104"/>
                    </a:moveTo>
                    <a:lnTo>
                      <a:pt x="0" y="0"/>
                    </a:lnTo>
                    <a:lnTo>
                      <a:pt x="540000" y="540000"/>
                    </a:lnTo>
                    <a:lnTo>
                      <a:pt x="529359" y="540000"/>
                    </a:lnTo>
                    <a:lnTo>
                      <a:pt x="518902" y="531201"/>
                    </a:lnTo>
                    <a:cubicBezTo>
                      <a:pt x="477547" y="480463"/>
                      <a:pt x="428349" y="468399"/>
                      <a:pt x="377762" y="471238"/>
                    </a:cubicBezTo>
                    <a:cubicBezTo>
                      <a:pt x="330842" y="474076"/>
                      <a:pt x="296696" y="452788"/>
                      <a:pt x="273047" y="394246"/>
                    </a:cubicBezTo>
                    <a:cubicBezTo>
                      <a:pt x="258123" y="357521"/>
                      <a:pt x="235612" y="320090"/>
                      <a:pt x="202857" y="333573"/>
                    </a:cubicBezTo>
                    <a:cubicBezTo>
                      <a:pt x="145694" y="357167"/>
                      <a:pt x="100292" y="321863"/>
                      <a:pt x="52612" y="29135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04" name="Google Shape;504;p15"/>
            <p:cNvSpPr/>
            <p:nvPr/>
          </p:nvSpPr>
          <p:spPr>
            <a:xfrm flipH="1" rot="5400000">
              <a:off x="2781275" y="-1683387"/>
              <a:ext cx="6287400" cy="10668900"/>
            </a:xfrm>
            <a:prstGeom prst="rect">
              <a:avLst/>
            </a:prstGeom>
            <a:gradFill>
              <a:gsLst>
                <a:gs pos="0">
                  <a:schemeClr val="lt1"/>
                </a:gs>
                <a:gs pos="49000">
                  <a:schemeClr val="accent3"/>
                </a:gs>
                <a:gs pos="49000">
                  <a:schemeClr val="lt1"/>
                </a:gs>
                <a:gs pos="100000">
                  <a:schemeClr val="lt1"/>
                </a:gs>
              </a:gsLst>
              <a:lin ang="0" scaled="0"/>
            </a:gradFill>
            <a:ln>
              <a:noFill/>
            </a:ln>
            <a:effectLst>
              <a:outerShdw blurRad="128588" rotWithShape="0" algn="bl">
                <a:srgbClr val="1C0935">
                  <a:alpha val="6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05" name="Google Shape;505;p15"/>
          <p:cNvSpPr txBox="1"/>
          <p:nvPr>
            <p:ph idx="1" type="subTitle"/>
          </p:nvPr>
        </p:nvSpPr>
        <p:spPr>
          <a:xfrm>
            <a:off x="1164525" y="2544600"/>
            <a:ext cx="2857500" cy="60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b="1" sz="2000"/>
            </a:lvl1pPr>
            <a:lvl2pPr lvl="1" rtl="0">
              <a:spcBef>
                <a:spcPts val="2100"/>
              </a:spcBef>
              <a:spcAft>
                <a:spcPts val="0"/>
              </a:spcAft>
              <a:buSzPts val="2000"/>
              <a:buNone/>
              <a:defRPr b="1" sz="2000"/>
            </a:lvl2pPr>
            <a:lvl3pPr lvl="2" rtl="0">
              <a:spcBef>
                <a:spcPts val="2100"/>
              </a:spcBef>
              <a:spcAft>
                <a:spcPts val="0"/>
              </a:spcAft>
              <a:buSzPts val="2000"/>
              <a:buNone/>
              <a:defRPr b="1" sz="2000"/>
            </a:lvl3pPr>
            <a:lvl4pPr lvl="3" rtl="0">
              <a:spcBef>
                <a:spcPts val="2100"/>
              </a:spcBef>
              <a:spcAft>
                <a:spcPts val="0"/>
              </a:spcAft>
              <a:buSzPts val="2000"/>
              <a:buNone/>
              <a:defRPr b="1" sz="2000"/>
            </a:lvl4pPr>
            <a:lvl5pPr lvl="4" rtl="0">
              <a:spcBef>
                <a:spcPts val="2100"/>
              </a:spcBef>
              <a:spcAft>
                <a:spcPts val="0"/>
              </a:spcAft>
              <a:buSzPts val="2000"/>
              <a:buNone/>
              <a:defRPr b="1" sz="2000"/>
            </a:lvl5pPr>
            <a:lvl6pPr lvl="5" rtl="0">
              <a:spcBef>
                <a:spcPts val="2100"/>
              </a:spcBef>
              <a:spcAft>
                <a:spcPts val="0"/>
              </a:spcAft>
              <a:buSzPts val="2000"/>
              <a:buNone/>
              <a:defRPr b="1" sz="2000"/>
            </a:lvl6pPr>
            <a:lvl7pPr lvl="6" rtl="0">
              <a:spcBef>
                <a:spcPts val="2100"/>
              </a:spcBef>
              <a:spcAft>
                <a:spcPts val="0"/>
              </a:spcAft>
              <a:buSzPts val="2000"/>
              <a:buNone/>
              <a:defRPr b="1" sz="2000"/>
            </a:lvl7pPr>
            <a:lvl8pPr lvl="7" rtl="0">
              <a:spcBef>
                <a:spcPts val="2100"/>
              </a:spcBef>
              <a:spcAft>
                <a:spcPts val="0"/>
              </a:spcAft>
              <a:buSzPts val="2000"/>
              <a:buNone/>
              <a:defRPr b="1" sz="2000"/>
            </a:lvl8pPr>
            <a:lvl9pPr lvl="8" rtl="0">
              <a:spcBef>
                <a:spcPts val="2100"/>
              </a:spcBef>
              <a:spcAft>
                <a:spcPts val="2100"/>
              </a:spcAft>
              <a:buSzPts val="2000"/>
              <a:buNone/>
              <a:defRPr b="1" sz="2000"/>
            </a:lvl9pPr>
          </a:lstStyle>
          <a:p/>
        </p:txBody>
      </p:sp>
      <p:sp>
        <p:nvSpPr>
          <p:cNvPr id="506" name="Google Shape;506;p15"/>
          <p:cNvSpPr txBox="1"/>
          <p:nvPr>
            <p:ph idx="2" type="subTitle"/>
          </p:nvPr>
        </p:nvSpPr>
        <p:spPr>
          <a:xfrm>
            <a:off x="1164525" y="4401325"/>
            <a:ext cx="2857500" cy="60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b="1" sz="2000"/>
            </a:lvl1pPr>
            <a:lvl2pPr lvl="1" rtl="0">
              <a:spcBef>
                <a:spcPts val="2100"/>
              </a:spcBef>
              <a:spcAft>
                <a:spcPts val="0"/>
              </a:spcAft>
              <a:buSzPts val="2000"/>
              <a:buNone/>
              <a:defRPr b="1" sz="2000"/>
            </a:lvl2pPr>
            <a:lvl3pPr lvl="2" rtl="0">
              <a:spcBef>
                <a:spcPts val="2100"/>
              </a:spcBef>
              <a:spcAft>
                <a:spcPts val="0"/>
              </a:spcAft>
              <a:buSzPts val="2000"/>
              <a:buNone/>
              <a:defRPr b="1" sz="2000"/>
            </a:lvl3pPr>
            <a:lvl4pPr lvl="3" rtl="0">
              <a:spcBef>
                <a:spcPts val="2100"/>
              </a:spcBef>
              <a:spcAft>
                <a:spcPts val="0"/>
              </a:spcAft>
              <a:buSzPts val="2000"/>
              <a:buNone/>
              <a:defRPr b="1" sz="2000"/>
            </a:lvl4pPr>
            <a:lvl5pPr lvl="4" rtl="0">
              <a:spcBef>
                <a:spcPts val="2100"/>
              </a:spcBef>
              <a:spcAft>
                <a:spcPts val="0"/>
              </a:spcAft>
              <a:buSzPts val="2000"/>
              <a:buNone/>
              <a:defRPr b="1" sz="2000"/>
            </a:lvl5pPr>
            <a:lvl6pPr lvl="5" rtl="0">
              <a:spcBef>
                <a:spcPts val="2100"/>
              </a:spcBef>
              <a:spcAft>
                <a:spcPts val="0"/>
              </a:spcAft>
              <a:buSzPts val="2000"/>
              <a:buNone/>
              <a:defRPr b="1" sz="2000"/>
            </a:lvl6pPr>
            <a:lvl7pPr lvl="6" rtl="0">
              <a:spcBef>
                <a:spcPts val="2100"/>
              </a:spcBef>
              <a:spcAft>
                <a:spcPts val="0"/>
              </a:spcAft>
              <a:buSzPts val="2000"/>
              <a:buNone/>
              <a:defRPr b="1" sz="2000"/>
            </a:lvl7pPr>
            <a:lvl8pPr lvl="7" rtl="0">
              <a:spcBef>
                <a:spcPts val="2100"/>
              </a:spcBef>
              <a:spcAft>
                <a:spcPts val="0"/>
              </a:spcAft>
              <a:buSzPts val="2000"/>
              <a:buNone/>
              <a:defRPr b="1" sz="2000"/>
            </a:lvl8pPr>
            <a:lvl9pPr lvl="8" rtl="0">
              <a:spcBef>
                <a:spcPts val="2100"/>
              </a:spcBef>
              <a:spcAft>
                <a:spcPts val="2100"/>
              </a:spcAft>
              <a:buSzPts val="2000"/>
              <a:buNone/>
              <a:defRPr b="1" sz="2000"/>
            </a:lvl9pPr>
          </a:lstStyle>
          <a:p/>
        </p:txBody>
      </p:sp>
      <p:sp>
        <p:nvSpPr>
          <p:cNvPr id="507" name="Google Shape;507;p15"/>
          <p:cNvSpPr txBox="1"/>
          <p:nvPr>
            <p:ph idx="3" type="subTitle"/>
          </p:nvPr>
        </p:nvSpPr>
        <p:spPr>
          <a:xfrm>
            <a:off x="7899376" y="2553980"/>
            <a:ext cx="2857500" cy="60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b="1" sz="2000"/>
            </a:lvl1pPr>
            <a:lvl2pPr lvl="1" rtl="0">
              <a:spcBef>
                <a:spcPts val="2100"/>
              </a:spcBef>
              <a:spcAft>
                <a:spcPts val="0"/>
              </a:spcAft>
              <a:buSzPts val="2000"/>
              <a:buNone/>
              <a:defRPr b="1" sz="2000"/>
            </a:lvl2pPr>
            <a:lvl3pPr lvl="2" rtl="0">
              <a:spcBef>
                <a:spcPts val="2100"/>
              </a:spcBef>
              <a:spcAft>
                <a:spcPts val="0"/>
              </a:spcAft>
              <a:buSzPts val="2000"/>
              <a:buNone/>
              <a:defRPr b="1" sz="2000"/>
            </a:lvl3pPr>
            <a:lvl4pPr lvl="3" rtl="0">
              <a:spcBef>
                <a:spcPts val="2100"/>
              </a:spcBef>
              <a:spcAft>
                <a:spcPts val="0"/>
              </a:spcAft>
              <a:buSzPts val="2000"/>
              <a:buNone/>
              <a:defRPr b="1" sz="2000"/>
            </a:lvl4pPr>
            <a:lvl5pPr lvl="4" rtl="0">
              <a:spcBef>
                <a:spcPts val="2100"/>
              </a:spcBef>
              <a:spcAft>
                <a:spcPts val="0"/>
              </a:spcAft>
              <a:buSzPts val="2000"/>
              <a:buNone/>
              <a:defRPr b="1" sz="2000"/>
            </a:lvl5pPr>
            <a:lvl6pPr lvl="5" rtl="0">
              <a:spcBef>
                <a:spcPts val="2100"/>
              </a:spcBef>
              <a:spcAft>
                <a:spcPts val="0"/>
              </a:spcAft>
              <a:buSzPts val="2000"/>
              <a:buNone/>
              <a:defRPr b="1" sz="2000"/>
            </a:lvl6pPr>
            <a:lvl7pPr lvl="6" rtl="0">
              <a:spcBef>
                <a:spcPts val="2100"/>
              </a:spcBef>
              <a:spcAft>
                <a:spcPts val="0"/>
              </a:spcAft>
              <a:buSzPts val="2000"/>
              <a:buNone/>
              <a:defRPr b="1" sz="2000"/>
            </a:lvl7pPr>
            <a:lvl8pPr lvl="7" rtl="0">
              <a:spcBef>
                <a:spcPts val="2100"/>
              </a:spcBef>
              <a:spcAft>
                <a:spcPts val="0"/>
              </a:spcAft>
              <a:buSzPts val="2000"/>
              <a:buNone/>
              <a:defRPr b="1" sz="2000"/>
            </a:lvl8pPr>
            <a:lvl9pPr lvl="8" rtl="0">
              <a:spcBef>
                <a:spcPts val="2100"/>
              </a:spcBef>
              <a:spcAft>
                <a:spcPts val="2100"/>
              </a:spcAft>
              <a:buSzPts val="2000"/>
              <a:buNone/>
              <a:defRPr b="1" sz="2000"/>
            </a:lvl9pPr>
          </a:lstStyle>
          <a:p/>
        </p:txBody>
      </p:sp>
      <p:sp>
        <p:nvSpPr>
          <p:cNvPr id="508" name="Google Shape;508;p15"/>
          <p:cNvSpPr txBox="1"/>
          <p:nvPr>
            <p:ph idx="4" type="subTitle"/>
          </p:nvPr>
        </p:nvSpPr>
        <p:spPr>
          <a:xfrm>
            <a:off x="4550141" y="2561950"/>
            <a:ext cx="2857500" cy="60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b="1" sz="2000"/>
            </a:lvl1pPr>
            <a:lvl2pPr lvl="1" rtl="0">
              <a:spcBef>
                <a:spcPts val="2100"/>
              </a:spcBef>
              <a:spcAft>
                <a:spcPts val="0"/>
              </a:spcAft>
              <a:buSzPts val="2000"/>
              <a:buNone/>
              <a:defRPr b="1" sz="2000"/>
            </a:lvl2pPr>
            <a:lvl3pPr lvl="2" rtl="0">
              <a:spcBef>
                <a:spcPts val="2100"/>
              </a:spcBef>
              <a:spcAft>
                <a:spcPts val="0"/>
              </a:spcAft>
              <a:buSzPts val="2000"/>
              <a:buNone/>
              <a:defRPr b="1" sz="2000"/>
            </a:lvl3pPr>
            <a:lvl4pPr lvl="3" rtl="0">
              <a:spcBef>
                <a:spcPts val="2100"/>
              </a:spcBef>
              <a:spcAft>
                <a:spcPts val="0"/>
              </a:spcAft>
              <a:buSzPts val="2000"/>
              <a:buNone/>
              <a:defRPr b="1" sz="2000"/>
            </a:lvl4pPr>
            <a:lvl5pPr lvl="4" rtl="0">
              <a:spcBef>
                <a:spcPts val="2100"/>
              </a:spcBef>
              <a:spcAft>
                <a:spcPts val="0"/>
              </a:spcAft>
              <a:buSzPts val="2000"/>
              <a:buNone/>
              <a:defRPr b="1" sz="2000"/>
            </a:lvl5pPr>
            <a:lvl6pPr lvl="5" rtl="0">
              <a:spcBef>
                <a:spcPts val="2100"/>
              </a:spcBef>
              <a:spcAft>
                <a:spcPts val="0"/>
              </a:spcAft>
              <a:buSzPts val="2000"/>
              <a:buNone/>
              <a:defRPr b="1" sz="2000"/>
            </a:lvl6pPr>
            <a:lvl7pPr lvl="6" rtl="0">
              <a:spcBef>
                <a:spcPts val="2100"/>
              </a:spcBef>
              <a:spcAft>
                <a:spcPts val="0"/>
              </a:spcAft>
              <a:buSzPts val="2000"/>
              <a:buNone/>
              <a:defRPr b="1" sz="2000"/>
            </a:lvl7pPr>
            <a:lvl8pPr lvl="7" rtl="0">
              <a:spcBef>
                <a:spcPts val="2100"/>
              </a:spcBef>
              <a:spcAft>
                <a:spcPts val="0"/>
              </a:spcAft>
              <a:buSzPts val="2000"/>
              <a:buNone/>
              <a:defRPr b="1" sz="2000"/>
            </a:lvl8pPr>
            <a:lvl9pPr lvl="8" rtl="0">
              <a:spcBef>
                <a:spcPts val="2100"/>
              </a:spcBef>
              <a:spcAft>
                <a:spcPts val="2100"/>
              </a:spcAft>
              <a:buSzPts val="2000"/>
              <a:buNone/>
              <a:defRPr b="1" sz="2000"/>
            </a:lvl9pPr>
          </a:lstStyle>
          <a:p/>
        </p:txBody>
      </p:sp>
      <p:sp>
        <p:nvSpPr>
          <p:cNvPr id="509" name="Google Shape;509;p15"/>
          <p:cNvSpPr txBox="1"/>
          <p:nvPr>
            <p:ph idx="5" type="subTitle"/>
          </p:nvPr>
        </p:nvSpPr>
        <p:spPr>
          <a:xfrm>
            <a:off x="4550141" y="4401325"/>
            <a:ext cx="2857500" cy="60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b="1" sz="2000"/>
            </a:lvl1pPr>
            <a:lvl2pPr lvl="1" rtl="0">
              <a:spcBef>
                <a:spcPts val="2100"/>
              </a:spcBef>
              <a:spcAft>
                <a:spcPts val="0"/>
              </a:spcAft>
              <a:buSzPts val="2000"/>
              <a:buNone/>
              <a:defRPr b="1" sz="2000"/>
            </a:lvl2pPr>
            <a:lvl3pPr lvl="2" rtl="0">
              <a:spcBef>
                <a:spcPts val="2100"/>
              </a:spcBef>
              <a:spcAft>
                <a:spcPts val="0"/>
              </a:spcAft>
              <a:buSzPts val="2000"/>
              <a:buNone/>
              <a:defRPr b="1" sz="2000"/>
            </a:lvl3pPr>
            <a:lvl4pPr lvl="3" rtl="0">
              <a:spcBef>
                <a:spcPts val="2100"/>
              </a:spcBef>
              <a:spcAft>
                <a:spcPts val="0"/>
              </a:spcAft>
              <a:buSzPts val="2000"/>
              <a:buNone/>
              <a:defRPr b="1" sz="2000"/>
            </a:lvl4pPr>
            <a:lvl5pPr lvl="4" rtl="0">
              <a:spcBef>
                <a:spcPts val="2100"/>
              </a:spcBef>
              <a:spcAft>
                <a:spcPts val="0"/>
              </a:spcAft>
              <a:buSzPts val="2000"/>
              <a:buNone/>
              <a:defRPr b="1" sz="2000"/>
            </a:lvl5pPr>
            <a:lvl6pPr lvl="5" rtl="0">
              <a:spcBef>
                <a:spcPts val="2100"/>
              </a:spcBef>
              <a:spcAft>
                <a:spcPts val="0"/>
              </a:spcAft>
              <a:buSzPts val="2000"/>
              <a:buNone/>
              <a:defRPr b="1" sz="2000"/>
            </a:lvl6pPr>
            <a:lvl7pPr lvl="6" rtl="0">
              <a:spcBef>
                <a:spcPts val="2100"/>
              </a:spcBef>
              <a:spcAft>
                <a:spcPts val="0"/>
              </a:spcAft>
              <a:buSzPts val="2000"/>
              <a:buNone/>
              <a:defRPr b="1" sz="2000"/>
            </a:lvl7pPr>
            <a:lvl8pPr lvl="7" rtl="0">
              <a:spcBef>
                <a:spcPts val="2100"/>
              </a:spcBef>
              <a:spcAft>
                <a:spcPts val="0"/>
              </a:spcAft>
              <a:buSzPts val="2000"/>
              <a:buNone/>
              <a:defRPr b="1" sz="2000"/>
            </a:lvl8pPr>
            <a:lvl9pPr lvl="8" rtl="0">
              <a:spcBef>
                <a:spcPts val="2100"/>
              </a:spcBef>
              <a:spcAft>
                <a:spcPts val="2100"/>
              </a:spcAft>
              <a:buSzPts val="2000"/>
              <a:buNone/>
              <a:defRPr b="1" sz="2000"/>
            </a:lvl9pPr>
          </a:lstStyle>
          <a:p/>
        </p:txBody>
      </p:sp>
      <p:sp>
        <p:nvSpPr>
          <p:cNvPr id="510" name="Google Shape;510;p15"/>
          <p:cNvSpPr txBox="1"/>
          <p:nvPr>
            <p:ph idx="6" type="subTitle"/>
          </p:nvPr>
        </p:nvSpPr>
        <p:spPr>
          <a:xfrm>
            <a:off x="7899376" y="4382780"/>
            <a:ext cx="2857500" cy="60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b="1" sz="2000"/>
            </a:lvl1pPr>
            <a:lvl2pPr lvl="1" rtl="0">
              <a:spcBef>
                <a:spcPts val="2100"/>
              </a:spcBef>
              <a:spcAft>
                <a:spcPts val="0"/>
              </a:spcAft>
              <a:buSzPts val="2000"/>
              <a:buNone/>
              <a:defRPr b="1" sz="2000"/>
            </a:lvl2pPr>
            <a:lvl3pPr lvl="2" rtl="0">
              <a:spcBef>
                <a:spcPts val="2100"/>
              </a:spcBef>
              <a:spcAft>
                <a:spcPts val="0"/>
              </a:spcAft>
              <a:buSzPts val="2000"/>
              <a:buNone/>
              <a:defRPr b="1" sz="2000"/>
            </a:lvl3pPr>
            <a:lvl4pPr lvl="3" rtl="0">
              <a:spcBef>
                <a:spcPts val="2100"/>
              </a:spcBef>
              <a:spcAft>
                <a:spcPts val="0"/>
              </a:spcAft>
              <a:buSzPts val="2000"/>
              <a:buNone/>
              <a:defRPr b="1" sz="2000"/>
            </a:lvl4pPr>
            <a:lvl5pPr lvl="4" rtl="0">
              <a:spcBef>
                <a:spcPts val="2100"/>
              </a:spcBef>
              <a:spcAft>
                <a:spcPts val="0"/>
              </a:spcAft>
              <a:buSzPts val="2000"/>
              <a:buNone/>
              <a:defRPr b="1" sz="2000"/>
            </a:lvl5pPr>
            <a:lvl6pPr lvl="5" rtl="0">
              <a:spcBef>
                <a:spcPts val="2100"/>
              </a:spcBef>
              <a:spcAft>
                <a:spcPts val="0"/>
              </a:spcAft>
              <a:buSzPts val="2000"/>
              <a:buNone/>
              <a:defRPr b="1" sz="2000"/>
            </a:lvl6pPr>
            <a:lvl7pPr lvl="6" rtl="0">
              <a:spcBef>
                <a:spcPts val="2100"/>
              </a:spcBef>
              <a:spcAft>
                <a:spcPts val="0"/>
              </a:spcAft>
              <a:buSzPts val="2000"/>
              <a:buNone/>
              <a:defRPr b="1" sz="2000"/>
            </a:lvl7pPr>
            <a:lvl8pPr lvl="7" rtl="0">
              <a:spcBef>
                <a:spcPts val="2100"/>
              </a:spcBef>
              <a:spcAft>
                <a:spcPts val="0"/>
              </a:spcAft>
              <a:buSzPts val="2000"/>
              <a:buNone/>
              <a:defRPr b="1" sz="2000"/>
            </a:lvl8pPr>
            <a:lvl9pPr lvl="8" rtl="0">
              <a:spcBef>
                <a:spcPts val="2100"/>
              </a:spcBef>
              <a:spcAft>
                <a:spcPts val="2100"/>
              </a:spcAft>
              <a:buSzPts val="2000"/>
              <a:buNone/>
              <a:defRPr b="1" sz="2000"/>
            </a:lvl9pPr>
          </a:lstStyle>
          <a:p/>
        </p:txBody>
      </p:sp>
      <p:sp>
        <p:nvSpPr>
          <p:cNvPr id="511" name="Google Shape;511;p15"/>
          <p:cNvSpPr txBox="1"/>
          <p:nvPr>
            <p:ph type="title"/>
          </p:nvPr>
        </p:nvSpPr>
        <p:spPr>
          <a:xfrm>
            <a:off x="1164525" y="1279175"/>
            <a:ext cx="95925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/>
        </p:txBody>
      </p:sp>
      <p:sp>
        <p:nvSpPr>
          <p:cNvPr id="512" name="Google Shape;512;p15"/>
          <p:cNvSpPr txBox="1"/>
          <p:nvPr>
            <p:ph idx="7" type="body"/>
          </p:nvPr>
        </p:nvSpPr>
        <p:spPr>
          <a:xfrm>
            <a:off x="4550141" y="2970800"/>
            <a:ext cx="2857500" cy="8340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indent="-330200" lvl="1" marL="91440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30200" lvl="2" marL="1371600"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3pPr>
            <a:lvl4pPr indent="-330200" lvl="3" marL="1828800"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>
              <a:spcBef>
                <a:spcPts val="2100"/>
              </a:spcBef>
              <a:spcAft>
                <a:spcPts val="210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513" name="Google Shape;513;p15"/>
          <p:cNvSpPr txBox="1"/>
          <p:nvPr>
            <p:ph idx="8" type="body"/>
          </p:nvPr>
        </p:nvSpPr>
        <p:spPr>
          <a:xfrm>
            <a:off x="7899376" y="4799600"/>
            <a:ext cx="2857500" cy="8340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indent="-330200" lvl="1" marL="9144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30200" lvl="2" marL="1371600" rtl="0"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3pPr>
            <a:lvl4pPr indent="-330200" lvl="3" marL="1828800" rtl="0"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 rtl="0"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 rtl="0"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 rtl="0">
              <a:spcBef>
                <a:spcPts val="2100"/>
              </a:spcBef>
              <a:spcAft>
                <a:spcPts val="210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514" name="Google Shape;514;p15"/>
          <p:cNvSpPr txBox="1"/>
          <p:nvPr>
            <p:ph idx="9" type="body"/>
          </p:nvPr>
        </p:nvSpPr>
        <p:spPr>
          <a:xfrm>
            <a:off x="4550141" y="4799600"/>
            <a:ext cx="2857500" cy="8340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indent="-330200" lvl="1" marL="9144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30200" lvl="2" marL="1371600" rtl="0"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3pPr>
            <a:lvl4pPr indent="-330200" lvl="3" marL="1828800" rtl="0"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 rtl="0"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 rtl="0"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 rtl="0">
              <a:spcBef>
                <a:spcPts val="2100"/>
              </a:spcBef>
              <a:spcAft>
                <a:spcPts val="210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515" name="Google Shape;515;p15"/>
          <p:cNvSpPr txBox="1"/>
          <p:nvPr>
            <p:ph idx="13" type="body"/>
          </p:nvPr>
        </p:nvSpPr>
        <p:spPr>
          <a:xfrm>
            <a:off x="1164525" y="2970800"/>
            <a:ext cx="2857500" cy="8340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indent="-330200" lvl="1" marL="9144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30200" lvl="2" marL="1371600" rtl="0"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3pPr>
            <a:lvl4pPr indent="-330200" lvl="3" marL="1828800" rtl="0"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 rtl="0"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 rtl="0"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 rtl="0">
              <a:spcBef>
                <a:spcPts val="2100"/>
              </a:spcBef>
              <a:spcAft>
                <a:spcPts val="210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516" name="Google Shape;516;p15"/>
          <p:cNvSpPr txBox="1"/>
          <p:nvPr>
            <p:ph idx="14" type="body"/>
          </p:nvPr>
        </p:nvSpPr>
        <p:spPr>
          <a:xfrm>
            <a:off x="7899376" y="2970800"/>
            <a:ext cx="2857500" cy="8340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indent="-330200" lvl="1" marL="9144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30200" lvl="2" marL="1371600" rtl="0"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3pPr>
            <a:lvl4pPr indent="-330200" lvl="3" marL="1828800" rtl="0"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 rtl="0"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 rtl="0"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 rtl="0">
              <a:spcBef>
                <a:spcPts val="2100"/>
              </a:spcBef>
              <a:spcAft>
                <a:spcPts val="210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517" name="Google Shape;517;p15"/>
          <p:cNvSpPr txBox="1"/>
          <p:nvPr>
            <p:ph idx="15" type="body"/>
          </p:nvPr>
        </p:nvSpPr>
        <p:spPr>
          <a:xfrm>
            <a:off x="1164525" y="4799600"/>
            <a:ext cx="2857500" cy="8340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indent="-330200" lvl="1" marL="9144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30200" lvl="2" marL="1371600" rtl="0"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3pPr>
            <a:lvl4pPr indent="-330200" lvl="3" marL="1828800" rtl="0"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 rtl="0"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 rtl="0"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 rtl="0">
              <a:spcBef>
                <a:spcPts val="2100"/>
              </a:spcBef>
              <a:spcAft>
                <a:spcPts val="210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518" name="Google Shape;518;p15"/>
          <p:cNvSpPr/>
          <p:nvPr/>
        </p:nvSpPr>
        <p:spPr>
          <a:xfrm rot="5400000">
            <a:off x="-462658" y="6119355"/>
            <a:ext cx="1131345" cy="114589"/>
          </a:xfrm>
          <a:custGeom>
            <a:rect b="b" l="l" r="r" t="t"/>
            <a:pathLst>
              <a:path extrusionOk="0" h="87640" w="919793">
                <a:moveTo>
                  <a:pt x="657321" y="73442"/>
                </a:moveTo>
                <a:cubicBezTo>
                  <a:pt x="659149" y="73404"/>
                  <a:pt x="660912" y="74128"/>
                  <a:pt x="662179" y="75442"/>
                </a:cubicBezTo>
                <a:cubicBezTo>
                  <a:pt x="663493" y="76709"/>
                  <a:pt x="664217" y="78471"/>
                  <a:pt x="664179" y="80300"/>
                </a:cubicBezTo>
                <a:cubicBezTo>
                  <a:pt x="664198" y="82148"/>
                  <a:pt x="663474" y="83939"/>
                  <a:pt x="662179" y="85253"/>
                </a:cubicBezTo>
                <a:cubicBezTo>
                  <a:pt x="660912" y="86568"/>
                  <a:pt x="659149" y="87291"/>
                  <a:pt x="657321" y="87253"/>
                </a:cubicBezTo>
                <a:cubicBezTo>
                  <a:pt x="655492" y="87291"/>
                  <a:pt x="653730" y="86568"/>
                  <a:pt x="652463" y="85253"/>
                </a:cubicBezTo>
                <a:cubicBezTo>
                  <a:pt x="651168" y="83939"/>
                  <a:pt x="650444" y="82148"/>
                  <a:pt x="650463" y="80300"/>
                </a:cubicBezTo>
                <a:cubicBezTo>
                  <a:pt x="650425" y="78471"/>
                  <a:pt x="651149" y="76709"/>
                  <a:pt x="652463" y="75442"/>
                </a:cubicBezTo>
                <a:cubicBezTo>
                  <a:pt x="653730" y="74128"/>
                  <a:pt x="655492" y="73404"/>
                  <a:pt x="657321" y="73442"/>
                </a:cubicBezTo>
                <a:close/>
                <a:moveTo>
                  <a:pt x="783051" y="31056"/>
                </a:moveTo>
                <a:cubicBezTo>
                  <a:pt x="776688" y="30989"/>
                  <a:pt x="770602" y="33618"/>
                  <a:pt x="766287" y="38295"/>
                </a:cubicBezTo>
                <a:cubicBezTo>
                  <a:pt x="761677" y="42876"/>
                  <a:pt x="759134" y="49134"/>
                  <a:pt x="759238" y="55630"/>
                </a:cubicBezTo>
                <a:cubicBezTo>
                  <a:pt x="759229" y="59935"/>
                  <a:pt x="760343" y="64174"/>
                  <a:pt x="762477" y="67917"/>
                </a:cubicBezTo>
                <a:cubicBezTo>
                  <a:pt x="764468" y="71632"/>
                  <a:pt x="767468" y="74709"/>
                  <a:pt x="771144" y="76776"/>
                </a:cubicBezTo>
                <a:cubicBezTo>
                  <a:pt x="774783" y="78804"/>
                  <a:pt x="778888" y="79852"/>
                  <a:pt x="783051" y="79824"/>
                </a:cubicBezTo>
                <a:cubicBezTo>
                  <a:pt x="787213" y="79843"/>
                  <a:pt x="791319" y="78795"/>
                  <a:pt x="794957" y="76776"/>
                </a:cubicBezTo>
                <a:cubicBezTo>
                  <a:pt x="798586" y="74652"/>
                  <a:pt x="801587" y="71594"/>
                  <a:pt x="803625" y="67917"/>
                </a:cubicBezTo>
                <a:cubicBezTo>
                  <a:pt x="805730" y="64165"/>
                  <a:pt x="806816" y="59926"/>
                  <a:pt x="806768" y="55630"/>
                </a:cubicBezTo>
                <a:cubicBezTo>
                  <a:pt x="806873" y="49134"/>
                  <a:pt x="804330" y="42876"/>
                  <a:pt x="799719" y="38295"/>
                </a:cubicBezTo>
                <a:cubicBezTo>
                  <a:pt x="795452" y="33608"/>
                  <a:pt x="789385" y="30979"/>
                  <a:pt x="783051" y="31056"/>
                </a:cubicBezTo>
                <a:close/>
                <a:moveTo>
                  <a:pt x="124778" y="30960"/>
                </a:moveTo>
                <a:cubicBezTo>
                  <a:pt x="120558" y="30922"/>
                  <a:pt x="116405" y="32046"/>
                  <a:pt x="112776" y="34198"/>
                </a:cubicBezTo>
                <a:cubicBezTo>
                  <a:pt x="109090" y="36332"/>
                  <a:pt x="106061" y="39428"/>
                  <a:pt x="104013" y="43152"/>
                </a:cubicBezTo>
                <a:cubicBezTo>
                  <a:pt x="101851" y="46886"/>
                  <a:pt x="100708" y="51124"/>
                  <a:pt x="100680" y="55439"/>
                </a:cubicBezTo>
                <a:cubicBezTo>
                  <a:pt x="100708" y="59754"/>
                  <a:pt x="101851" y="63993"/>
                  <a:pt x="104013" y="67726"/>
                </a:cubicBezTo>
                <a:cubicBezTo>
                  <a:pt x="106099" y="71489"/>
                  <a:pt x="109157" y="74613"/>
                  <a:pt x="112872" y="76775"/>
                </a:cubicBezTo>
                <a:cubicBezTo>
                  <a:pt x="116462" y="78956"/>
                  <a:pt x="120577" y="80109"/>
                  <a:pt x="124778" y="80109"/>
                </a:cubicBezTo>
                <a:cubicBezTo>
                  <a:pt x="129017" y="80080"/>
                  <a:pt x="133188" y="78966"/>
                  <a:pt x="136875" y="76870"/>
                </a:cubicBezTo>
                <a:cubicBezTo>
                  <a:pt x="140580" y="74822"/>
                  <a:pt x="143638" y="71784"/>
                  <a:pt x="145733" y="68107"/>
                </a:cubicBezTo>
                <a:cubicBezTo>
                  <a:pt x="147857" y="64297"/>
                  <a:pt x="148943" y="59992"/>
                  <a:pt x="148876" y="55630"/>
                </a:cubicBezTo>
                <a:cubicBezTo>
                  <a:pt x="149019" y="49057"/>
                  <a:pt x="146514" y="42714"/>
                  <a:pt x="141923" y="38008"/>
                </a:cubicBezTo>
                <a:cubicBezTo>
                  <a:pt x="137513" y="33484"/>
                  <a:pt x="131474" y="30950"/>
                  <a:pt x="125159" y="30960"/>
                </a:cubicBezTo>
                <a:close/>
                <a:moveTo>
                  <a:pt x="202407" y="30865"/>
                </a:moveTo>
                <a:cubicBezTo>
                  <a:pt x="196739" y="30751"/>
                  <a:pt x="191243" y="32836"/>
                  <a:pt x="187072" y="36675"/>
                </a:cubicBezTo>
                <a:cubicBezTo>
                  <a:pt x="183538" y="40104"/>
                  <a:pt x="181061" y="44467"/>
                  <a:pt x="179928" y="49248"/>
                </a:cubicBezTo>
                <a:lnTo>
                  <a:pt x="225267" y="49248"/>
                </a:lnTo>
                <a:cubicBezTo>
                  <a:pt x="224486" y="45619"/>
                  <a:pt x="222923" y="42209"/>
                  <a:pt x="220695" y="39247"/>
                </a:cubicBezTo>
                <a:cubicBezTo>
                  <a:pt x="218580" y="36618"/>
                  <a:pt x="215875" y="34522"/>
                  <a:pt x="212789" y="33151"/>
                </a:cubicBezTo>
                <a:cubicBezTo>
                  <a:pt x="209541" y="31636"/>
                  <a:pt x="205988" y="30865"/>
                  <a:pt x="202407" y="30865"/>
                </a:cubicBezTo>
                <a:close/>
                <a:moveTo>
                  <a:pt x="599885" y="30675"/>
                </a:moveTo>
                <a:cubicBezTo>
                  <a:pt x="595665" y="30637"/>
                  <a:pt x="591512" y="31761"/>
                  <a:pt x="587883" y="33914"/>
                </a:cubicBezTo>
                <a:cubicBezTo>
                  <a:pt x="584197" y="36047"/>
                  <a:pt x="581168" y="39143"/>
                  <a:pt x="579120" y="42867"/>
                </a:cubicBezTo>
                <a:cubicBezTo>
                  <a:pt x="576958" y="46601"/>
                  <a:pt x="575815" y="50839"/>
                  <a:pt x="575787" y="55154"/>
                </a:cubicBezTo>
                <a:cubicBezTo>
                  <a:pt x="575815" y="59469"/>
                  <a:pt x="576958" y="63708"/>
                  <a:pt x="579120" y="67442"/>
                </a:cubicBezTo>
                <a:cubicBezTo>
                  <a:pt x="581206" y="71204"/>
                  <a:pt x="584264" y="74328"/>
                  <a:pt x="587979" y="76490"/>
                </a:cubicBezTo>
                <a:cubicBezTo>
                  <a:pt x="591569" y="78672"/>
                  <a:pt x="595684" y="79824"/>
                  <a:pt x="599885" y="79824"/>
                </a:cubicBezTo>
                <a:cubicBezTo>
                  <a:pt x="604124" y="79796"/>
                  <a:pt x="608295" y="78681"/>
                  <a:pt x="611982" y="76586"/>
                </a:cubicBezTo>
                <a:cubicBezTo>
                  <a:pt x="615658" y="74509"/>
                  <a:pt x="618725" y="71480"/>
                  <a:pt x="620840" y="67823"/>
                </a:cubicBezTo>
                <a:cubicBezTo>
                  <a:pt x="622964" y="64013"/>
                  <a:pt x="624050" y="59707"/>
                  <a:pt x="623983" y="55345"/>
                </a:cubicBezTo>
                <a:cubicBezTo>
                  <a:pt x="624126" y="48773"/>
                  <a:pt x="621621" y="42429"/>
                  <a:pt x="617030" y="37724"/>
                </a:cubicBezTo>
                <a:cubicBezTo>
                  <a:pt x="612486" y="33209"/>
                  <a:pt x="606286" y="30770"/>
                  <a:pt x="599885" y="30961"/>
                </a:cubicBezTo>
                <a:close/>
                <a:moveTo>
                  <a:pt x="429673" y="30675"/>
                </a:moveTo>
                <a:cubicBezTo>
                  <a:pt x="425425" y="30627"/>
                  <a:pt x="421234" y="31751"/>
                  <a:pt x="417576" y="33913"/>
                </a:cubicBezTo>
                <a:cubicBezTo>
                  <a:pt x="413890" y="36047"/>
                  <a:pt x="410861" y="39142"/>
                  <a:pt x="408813" y="42867"/>
                </a:cubicBezTo>
                <a:cubicBezTo>
                  <a:pt x="406680" y="46610"/>
                  <a:pt x="405565" y="50848"/>
                  <a:pt x="405575" y="55154"/>
                </a:cubicBezTo>
                <a:cubicBezTo>
                  <a:pt x="405565" y="59459"/>
                  <a:pt x="406680" y="63698"/>
                  <a:pt x="408813" y="67441"/>
                </a:cubicBezTo>
                <a:cubicBezTo>
                  <a:pt x="410899" y="71203"/>
                  <a:pt x="413957" y="74328"/>
                  <a:pt x="417672" y="76490"/>
                </a:cubicBezTo>
                <a:cubicBezTo>
                  <a:pt x="421262" y="78671"/>
                  <a:pt x="425377" y="79823"/>
                  <a:pt x="429578" y="79823"/>
                </a:cubicBezTo>
                <a:cubicBezTo>
                  <a:pt x="433855" y="79785"/>
                  <a:pt x="438046" y="78671"/>
                  <a:pt x="441770" y="76585"/>
                </a:cubicBezTo>
                <a:cubicBezTo>
                  <a:pt x="445446" y="74528"/>
                  <a:pt x="448476" y="71499"/>
                  <a:pt x="450533" y="67822"/>
                </a:cubicBezTo>
                <a:cubicBezTo>
                  <a:pt x="452667" y="64012"/>
                  <a:pt x="453743" y="59707"/>
                  <a:pt x="453676" y="55344"/>
                </a:cubicBezTo>
                <a:cubicBezTo>
                  <a:pt x="453819" y="48772"/>
                  <a:pt x="451314" y="42428"/>
                  <a:pt x="446723" y="37723"/>
                </a:cubicBezTo>
                <a:cubicBezTo>
                  <a:pt x="442122" y="33122"/>
                  <a:pt x="435798" y="30665"/>
                  <a:pt x="429292" y="30960"/>
                </a:cubicBezTo>
                <a:close/>
                <a:moveTo>
                  <a:pt x="71723" y="24959"/>
                </a:moveTo>
                <a:lnTo>
                  <a:pt x="79819" y="24959"/>
                </a:lnTo>
                <a:lnTo>
                  <a:pt x="79819" y="85729"/>
                </a:lnTo>
                <a:lnTo>
                  <a:pt x="72009" y="85729"/>
                </a:lnTo>
                <a:close/>
                <a:moveTo>
                  <a:pt x="546544" y="24674"/>
                </a:moveTo>
                <a:lnTo>
                  <a:pt x="554355" y="24674"/>
                </a:lnTo>
                <a:lnTo>
                  <a:pt x="554355" y="85443"/>
                </a:lnTo>
                <a:lnTo>
                  <a:pt x="546544" y="85443"/>
                </a:lnTo>
                <a:close/>
                <a:moveTo>
                  <a:pt x="202311" y="23626"/>
                </a:moveTo>
                <a:cubicBezTo>
                  <a:pt x="211979" y="23283"/>
                  <a:pt x="221209" y="27655"/>
                  <a:pt x="227076" y="35342"/>
                </a:cubicBezTo>
                <a:cubicBezTo>
                  <a:pt x="231639" y="41285"/>
                  <a:pt x="234030" y="48620"/>
                  <a:pt x="233839" y="56106"/>
                </a:cubicBezTo>
                <a:lnTo>
                  <a:pt x="179166" y="56106"/>
                </a:lnTo>
                <a:cubicBezTo>
                  <a:pt x="179080" y="62545"/>
                  <a:pt x="181509" y="68765"/>
                  <a:pt x="185929" y="73442"/>
                </a:cubicBezTo>
                <a:cubicBezTo>
                  <a:pt x="190100" y="77937"/>
                  <a:pt x="195987" y="80433"/>
                  <a:pt x="202121" y="80300"/>
                </a:cubicBezTo>
                <a:cubicBezTo>
                  <a:pt x="205179" y="80290"/>
                  <a:pt x="208207" y="79738"/>
                  <a:pt x="211074" y="78680"/>
                </a:cubicBezTo>
                <a:cubicBezTo>
                  <a:pt x="213799" y="77661"/>
                  <a:pt x="216332" y="76213"/>
                  <a:pt x="218599" y="74394"/>
                </a:cubicBezTo>
                <a:cubicBezTo>
                  <a:pt x="221238" y="71784"/>
                  <a:pt x="223486" y="68793"/>
                  <a:pt x="225267" y="65536"/>
                </a:cubicBezTo>
                <a:lnTo>
                  <a:pt x="231839" y="69060"/>
                </a:lnTo>
                <a:cubicBezTo>
                  <a:pt x="229953" y="72880"/>
                  <a:pt x="227410" y="76328"/>
                  <a:pt x="224314" y="79252"/>
                </a:cubicBezTo>
                <a:cubicBezTo>
                  <a:pt x="221542" y="81824"/>
                  <a:pt x="218314" y="83862"/>
                  <a:pt x="214789" y="85253"/>
                </a:cubicBezTo>
                <a:cubicBezTo>
                  <a:pt x="210941" y="86643"/>
                  <a:pt x="206874" y="87320"/>
                  <a:pt x="202788" y="87253"/>
                </a:cubicBezTo>
                <a:cubicBezTo>
                  <a:pt x="193987" y="87834"/>
                  <a:pt x="185405" y="84319"/>
                  <a:pt x="179547" y="77728"/>
                </a:cubicBezTo>
                <a:cubicBezTo>
                  <a:pt x="174108" y="71699"/>
                  <a:pt x="171117" y="63850"/>
                  <a:pt x="171165" y="55725"/>
                </a:cubicBezTo>
                <a:cubicBezTo>
                  <a:pt x="171098" y="48267"/>
                  <a:pt x="173584" y="41000"/>
                  <a:pt x="178213" y="35151"/>
                </a:cubicBezTo>
                <a:cubicBezTo>
                  <a:pt x="183842" y="27560"/>
                  <a:pt x="192863" y="23245"/>
                  <a:pt x="202311" y="23626"/>
                </a:cubicBezTo>
                <a:close/>
                <a:moveTo>
                  <a:pt x="783051" y="23436"/>
                </a:moveTo>
                <a:cubicBezTo>
                  <a:pt x="791909" y="23207"/>
                  <a:pt x="800415" y="26903"/>
                  <a:pt x="806292" y="33532"/>
                </a:cubicBezTo>
                <a:cubicBezTo>
                  <a:pt x="811816" y="39514"/>
                  <a:pt x="814817" y="47391"/>
                  <a:pt x="814674" y="55535"/>
                </a:cubicBezTo>
                <a:cubicBezTo>
                  <a:pt x="814760" y="63812"/>
                  <a:pt x="811578" y="71785"/>
                  <a:pt x="805816" y="77728"/>
                </a:cubicBezTo>
                <a:cubicBezTo>
                  <a:pt x="799977" y="84062"/>
                  <a:pt x="791662" y="87539"/>
                  <a:pt x="783051" y="87253"/>
                </a:cubicBezTo>
                <a:cubicBezTo>
                  <a:pt x="774412" y="87558"/>
                  <a:pt x="766058" y="84081"/>
                  <a:pt x="760191" y="77728"/>
                </a:cubicBezTo>
                <a:cubicBezTo>
                  <a:pt x="754428" y="71785"/>
                  <a:pt x="751247" y="63812"/>
                  <a:pt x="751333" y="55535"/>
                </a:cubicBezTo>
                <a:cubicBezTo>
                  <a:pt x="751237" y="47429"/>
                  <a:pt x="754228" y="39600"/>
                  <a:pt x="759715" y="33627"/>
                </a:cubicBezTo>
                <a:cubicBezTo>
                  <a:pt x="765620" y="26969"/>
                  <a:pt x="774154" y="23236"/>
                  <a:pt x="783051" y="23436"/>
                </a:cubicBezTo>
                <a:close/>
                <a:moveTo>
                  <a:pt x="711804" y="23436"/>
                </a:moveTo>
                <a:cubicBezTo>
                  <a:pt x="715747" y="23407"/>
                  <a:pt x="719671" y="24017"/>
                  <a:pt x="723424" y="25246"/>
                </a:cubicBezTo>
                <a:cubicBezTo>
                  <a:pt x="726853" y="26322"/>
                  <a:pt x="730072" y="27960"/>
                  <a:pt x="732949" y="30103"/>
                </a:cubicBezTo>
                <a:cubicBezTo>
                  <a:pt x="735540" y="32170"/>
                  <a:pt x="737712" y="34732"/>
                  <a:pt x="739331" y="37628"/>
                </a:cubicBezTo>
                <a:lnTo>
                  <a:pt x="733139" y="41438"/>
                </a:lnTo>
                <a:cubicBezTo>
                  <a:pt x="728063" y="34466"/>
                  <a:pt x="719852" y="30475"/>
                  <a:pt x="711232" y="30770"/>
                </a:cubicBezTo>
                <a:cubicBezTo>
                  <a:pt x="704364" y="30570"/>
                  <a:pt x="697697" y="33142"/>
                  <a:pt x="692754" y="37914"/>
                </a:cubicBezTo>
                <a:cubicBezTo>
                  <a:pt x="687991" y="42410"/>
                  <a:pt x="685334" y="48696"/>
                  <a:pt x="685419" y="55249"/>
                </a:cubicBezTo>
                <a:cubicBezTo>
                  <a:pt x="685400" y="59640"/>
                  <a:pt x="686591" y="63955"/>
                  <a:pt x="688848" y="67727"/>
                </a:cubicBezTo>
                <a:cubicBezTo>
                  <a:pt x="691039" y="71756"/>
                  <a:pt x="694344" y="75061"/>
                  <a:pt x="698373" y="77252"/>
                </a:cubicBezTo>
                <a:cubicBezTo>
                  <a:pt x="702412" y="79414"/>
                  <a:pt x="706936" y="80529"/>
                  <a:pt x="711518" y="80491"/>
                </a:cubicBezTo>
                <a:cubicBezTo>
                  <a:pt x="720100" y="80624"/>
                  <a:pt x="728234" y="76661"/>
                  <a:pt x="733425" y="69823"/>
                </a:cubicBezTo>
                <a:lnTo>
                  <a:pt x="739616" y="73823"/>
                </a:lnTo>
                <a:cubicBezTo>
                  <a:pt x="736683" y="78205"/>
                  <a:pt x="732644" y="81719"/>
                  <a:pt x="727901" y="84015"/>
                </a:cubicBezTo>
                <a:cubicBezTo>
                  <a:pt x="722662" y="86482"/>
                  <a:pt x="716928" y="87720"/>
                  <a:pt x="711137" y="87634"/>
                </a:cubicBezTo>
                <a:cubicBezTo>
                  <a:pt x="702240" y="87806"/>
                  <a:pt x="693649" y="84367"/>
                  <a:pt x="687324" y="78109"/>
                </a:cubicBezTo>
                <a:cubicBezTo>
                  <a:pt x="681114" y="72375"/>
                  <a:pt x="677647" y="64270"/>
                  <a:pt x="677799" y="55821"/>
                </a:cubicBezTo>
                <a:cubicBezTo>
                  <a:pt x="677790" y="50058"/>
                  <a:pt x="679342" y="44400"/>
                  <a:pt x="682276" y="39438"/>
                </a:cubicBezTo>
                <a:cubicBezTo>
                  <a:pt x="685162" y="34437"/>
                  <a:pt x="689382" y="30351"/>
                  <a:pt x="694468" y="27627"/>
                </a:cubicBezTo>
                <a:cubicBezTo>
                  <a:pt x="699802" y="24808"/>
                  <a:pt x="705765" y="23369"/>
                  <a:pt x="711804" y="23436"/>
                </a:cubicBezTo>
                <a:close/>
                <a:moveTo>
                  <a:pt x="262414" y="23245"/>
                </a:moveTo>
                <a:cubicBezTo>
                  <a:pt x="268786" y="23798"/>
                  <a:pt x="274692" y="26807"/>
                  <a:pt x="278892" y="31627"/>
                </a:cubicBezTo>
                <a:lnTo>
                  <a:pt x="273939" y="36771"/>
                </a:lnTo>
                <a:cubicBezTo>
                  <a:pt x="270777" y="33246"/>
                  <a:pt x="266376" y="31094"/>
                  <a:pt x="261652" y="30770"/>
                </a:cubicBezTo>
                <a:cubicBezTo>
                  <a:pt x="259223" y="30732"/>
                  <a:pt x="256871" y="31618"/>
                  <a:pt x="255080" y="33246"/>
                </a:cubicBezTo>
                <a:cubicBezTo>
                  <a:pt x="253394" y="34704"/>
                  <a:pt x="252422" y="36828"/>
                  <a:pt x="252413" y="39056"/>
                </a:cubicBezTo>
                <a:cubicBezTo>
                  <a:pt x="252499" y="41152"/>
                  <a:pt x="253261" y="43162"/>
                  <a:pt x="254604" y="44772"/>
                </a:cubicBezTo>
                <a:cubicBezTo>
                  <a:pt x="257385" y="47439"/>
                  <a:pt x="260604" y="49601"/>
                  <a:pt x="264129" y="51153"/>
                </a:cubicBezTo>
                <a:cubicBezTo>
                  <a:pt x="268643" y="53201"/>
                  <a:pt x="272701" y="56154"/>
                  <a:pt x="276035" y="59821"/>
                </a:cubicBezTo>
                <a:cubicBezTo>
                  <a:pt x="278016" y="62602"/>
                  <a:pt x="279073" y="65936"/>
                  <a:pt x="279083" y="69346"/>
                </a:cubicBezTo>
                <a:cubicBezTo>
                  <a:pt x="279130" y="74109"/>
                  <a:pt x="277235" y="78681"/>
                  <a:pt x="273844" y="82014"/>
                </a:cubicBezTo>
                <a:cubicBezTo>
                  <a:pt x="270339" y="85434"/>
                  <a:pt x="265595" y="87291"/>
                  <a:pt x="260699" y="87158"/>
                </a:cubicBezTo>
                <a:cubicBezTo>
                  <a:pt x="257204" y="87158"/>
                  <a:pt x="253756" y="86377"/>
                  <a:pt x="250603" y="84872"/>
                </a:cubicBezTo>
                <a:cubicBezTo>
                  <a:pt x="247526" y="83405"/>
                  <a:pt x="244821" y="81262"/>
                  <a:pt x="242697" y="78585"/>
                </a:cubicBezTo>
                <a:lnTo>
                  <a:pt x="247650" y="72966"/>
                </a:lnTo>
                <a:cubicBezTo>
                  <a:pt x="250651" y="76995"/>
                  <a:pt x="255299" y="79471"/>
                  <a:pt x="260319" y="79728"/>
                </a:cubicBezTo>
                <a:cubicBezTo>
                  <a:pt x="263262" y="79814"/>
                  <a:pt x="266129" y="78757"/>
                  <a:pt x="268320" y="76776"/>
                </a:cubicBezTo>
                <a:cubicBezTo>
                  <a:pt x="270406" y="74985"/>
                  <a:pt x="271625" y="72385"/>
                  <a:pt x="271653" y="69632"/>
                </a:cubicBezTo>
                <a:cubicBezTo>
                  <a:pt x="271634" y="67441"/>
                  <a:pt x="270863" y="65317"/>
                  <a:pt x="269463" y="63631"/>
                </a:cubicBezTo>
                <a:cubicBezTo>
                  <a:pt x="266653" y="60983"/>
                  <a:pt x="263433" y="58802"/>
                  <a:pt x="259938" y="57154"/>
                </a:cubicBezTo>
                <a:cubicBezTo>
                  <a:pt x="255623" y="55259"/>
                  <a:pt x="251784" y="52430"/>
                  <a:pt x="248698" y="48867"/>
                </a:cubicBezTo>
                <a:cubicBezTo>
                  <a:pt x="246698" y="46105"/>
                  <a:pt x="245660" y="42752"/>
                  <a:pt x="245745" y="39342"/>
                </a:cubicBezTo>
                <a:cubicBezTo>
                  <a:pt x="245631" y="34999"/>
                  <a:pt x="247355" y="30808"/>
                  <a:pt x="250508" y="27817"/>
                </a:cubicBezTo>
                <a:cubicBezTo>
                  <a:pt x="253699" y="24760"/>
                  <a:pt x="257994" y="23112"/>
                  <a:pt x="262414" y="23245"/>
                </a:cubicBezTo>
                <a:close/>
                <a:moveTo>
                  <a:pt x="19813" y="23245"/>
                </a:moveTo>
                <a:cubicBezTo>
                  <a:pt x="26146" y="23845"/>
                  <a:pt x="32005" y="26836"/>
                  <a:pt x="36196" y="31627"/>
                </a:cubicBezTo>
                <a:lnTo>
                  <a:pt x="31147" y="36771"/>
                </a:lnTo>
                <a:cubicBezTo>
                  <a:pt x="28023" y="33256"/>
                  <a:pt x="23651" y="31104"/>
                  <a:pt x="18955" y="30770"/>
                </a:cubicBezTo>
                <a:cubicBezTo>
                  <a:pt x="16526" y="30732"/>
                  <a:pt x="14174" y="31618"/>
                  <a:pt x="12383" y="33247"/>
                </a:cubicBezTo>
                <a:cubicBezTo>
                  <a:pt x="10697" y="34704"/>
                  <a:pt x="9725" y="36828"/>
                  <a:pt x="9716" y="39057"/>
                </a:cubicBezTo>
                <a:cubicBezTo>
                  <a:pt x="9802" y="41152"/>
                  <a:pt x="10564" y="43162"/>
                  <a:pt x="11907" y="44772"/>
                </a:cubicBezTo>
                <a:cubicBezTo>
                  <a:pt x="14688" y="47439"/>
                  <a:pt x="17907" y="49601"/>
                  <a:pt x="21432" y="51154"/>
                </a:cubicBezTo>
                <a:cubicBezTo>
                  <a:pt x="25928" y="53201"/>
                  <a:pt x="29947" y="56145"/>
                  <a:pt x="33243" y="59821"/>
                </a:cubicBezTo>
                <a:cubicBezTo>
                  <a:pt x="35291" y="62574"/>
                  <a:pt x="36396" y="65917"/>
                  <a:pt x="36386" y="69346"/>
                </a:cubicBezTo>
                <a:cubicBezTo>
                  <a:pt x="36443" y="74128"/>
                  <a:pt x="34510" y="78710"/>
                  <a:pt x="31052" y="82015"/>
                </a:cubicBezTo>
                <a:cubicBezTo>
                  <a:pt x="27594" y="85453"/>
                  <a:pt x="22880" y="87311"/>
                  <a:pt x="18003" y="87158"/>
                </a:cubicBezTo>
                <a:cubicBezTo>
                  <a:pt x="14507" y="87158"/>
                  <a:pt x="11059" y="86377"/>
                  <a:pt x="7906" y="84872"/>
                </a:cubicBezTo>
                <a:cubicBezTo>
                  <a:pt x="4820" y="83405"/>
                  <a:pt x="2124" y="81262"/>
                  <a:pt x="0" y="78586"/>
                </a:cubicBezTo>
                <a:lnTo>
                  <a:pt x="4954" y="72966"/>
                </a:lnTo>
                <a:cubicBezTo>
                  <a:pt x="7954" y="76995"/>
                  <a:pt x="12602" y="79472"/>
                  <a:pt x="17622" y="79729"/>
                </a:cubicBezTo>
                <a:cubicBezTo>
                  <a:pt x="20574" y="79814"/>
                  <a:pt x="23432" y="78757"/>
                  <a:pt x="25623" y="76776"/>
                </a:cubicBezTo>
                <a:cubicBezTo>
                  <a:pt x="27718" y="74985"/>
                  <a:pt x="28928" y="72385"/>
                  <a:pt x="28956" y="69632"/>
                </a:cubicBezTo>
                <a:cubicBezTo>
                  <a:pt x="28937" y="67441"/>
                  <a:pt x="28166" y="65317"/>
                  <a:pt x="26766" y="63631"/>
                </a:cubicBezTo>
                <a:cubicBezTo>
                  <a:pt x="23956" y="60974"/>
                  <a:pt x="20746" y="58793"/>
                  <a:pt x="17241" y="57154"/>
                </a:cubicBezTo>
                <a:cubicBezTo>
                  <a:pt x="12973" y="55230"/>
                  <a:pt x="9163" y="52401"/>
                  <a:pt x="6097" y="48868"/>
                </a:cubicBezTo>
                <a:cubicBezTo>
                  <a:pt x="4096" y="46105"/>
                  <a:pt x="3058" y="42753"/>
                  <a:pt x="3144" y="39343"/>
                </a:cubicBezTo>
                <a:cubicBezTo>
                  <a:pt x="2991" y="34990"/>
                  <a:pt x="4725" y="30789"/>
                  <a:pt x="7906" y="27817"/>
                </a:cubicBezTo>
                <a:cubicBezTo>
                  <a:pt x="11088" y="24741"/>
                  <a:pt x="15383" y="23083"/>
                  <a:pt x="19813" y="23245"/>
                </a:cubicBezTo>
                <a:close/>
                <a:moveTo>
                  <a:pt x="857726" y="23150"/>
                </a:moveTo>
                <a:cubicBezTo>
                  <a:pt x="860612" y="23141"/>
                  <a:pt x="863460" y="23722"/>
                  <a:pt x="866108" y="24865"/>
                </a:cubicBezTo>
                <a:cubicBezTo>
                  <a:pt x="868594" y="25865"/>
                  <a:pt x="870813" y="27427"/>
                  <a:pt x="872585" y="29437"/>
                </a:cubicBezTo>
                <a:cubicBezTo>
                  <a:pt x="874576" y="31885"/>
                  <a:pt x="876071" y="34695"/>
                  <a:pt x="876966" y="37724"/>
                </a:cubicBezTo>
                <a:cubicBezTo>
                  <a:pt x="879157" y="33352"/>
                  <a:pt x="882443" y="29608"/>
                  <a:pt x="886491" y="26865"/>
                </a:cubicBezTo>
                <a:cubicBezTo>
                  <a:pt x="890235" y="24436"/>
                  <a:pt x="894607" y="23141"/>
                  <a:pt x="899065" y="23150"/>
                </a:cubicBezTo>
                <a:cubicBezTo>
                  <a:pt x="903008" y="23065"/>
                  <a:pt x="906894" y="24160"/>
                  <a:pt x="910209" y="26294"/>
                </a:cubicBezTo>
                <a:cubicBezTo>
                  <a:pt x="913438" y="28446"/>
                  <a:pt x="915933" y="31542"/>
                  <a:pt x="917352" y="35152"/>
                </a:cubicBezTo>
                <a:cubicBezTo>
                  <a:pt x="919219" y="40667"/>
                  <a:pt x="920029" y="46486"/>
                  <a:pt x="919734" y="52297"/>
                </a:cubicBezTo>
                <a:lnTo>
                  <a:pt x="919734" y="85444"/>
                </a:lnTo>
                <a:lnTo>
                  <a:pt x="911733" y="85444"/>
                </a:lnTo>
                <a:lnTo>
                  <a:pt x="911733" y="52297"/>
                </a:lnTo>
                <a:cubicBezTo>
                  <a:pt x="911990" y="47772"/>
                  <a:pt x="911504" y="43239"/>
                  <a:pt x="910304" y="38867"/>
                </a:cubicBezTo>
                <a:cubicBezTo>
                  <a:pt x="909428" y="36419"/>
                  <a:pt x="907751" y="34333"/>
                  <a:pt x="905541" y="32961"/>
                </a:cubicBezTo>
                <a:cubicBezTo>
                  <a:pt x="903170" y="31418"/>
                  <a:pt x="900369" y="30646"/>
                  <a:pt x="897541" y="30770"/>
                </a:cubicBezTo>
                <a:cubicBezTo>
                  <a:pt x="893807" y="30713"/>
                  <a:pt x="890159" y="31885"/>
                  <a:pt x="887158" y="34104"/>
                </a:cubicBezTo>
                <a:cubicBezTo>
                  <a:pt x="884034" y="36304"/>
                  <a:pt x="881643" y="39390"/>
                  <a:pt x="880300" y="42962"/>
                </a:cubicBezTo>
                <a:cubicBezTo>
                  <a:pt x="878500" y="49144"/>
                  <a:pt x="877757" y="55583"/>
                  <a:pt x="878109" y="62012"/>
                </a:cubicBezTo>
                <a:lnTo>
                  <a:pt x="878109" y="85825"/>
                </a:lnTo>
                <a:lnTo>
                  <a:pt x="870394" y="85825"/>
                </a:lnTo>
                <a:lnTo>
                  <a:pt x="870394" y="54678"/>
                </a:lnTo>
                <a:cubicBezTo>
                  <a:pt x="870623" y="49687"/>
                  <a:pt x="870175" y="44686"/>
                  <a:pt x="869061" y="39819"/>
                </a:cubicBezTo>
                <a:cubicBezTo>
                  <a:pt x="868194" y="37238"/>
                  <a:pt x="866527" y="34999"/>
                  <a:pt x="864298" y="33437"/>
                </a:cubicBezTo>
                <a:cubicBezTo>
                  <a:pt x="861888" y="31875"/>
                  <a:pt x="859069" y="31075"/>
                  <a:pt x="856202" y="31151"/>
                </a:cubicBezTo>
                <a:cubicBezTo>
                  <a:pt x="852554" y="31142"/>
                  <a:pt x="848991" y="32275"/>
                  <a:pt x="846010" y="34390"/>
                </a:cubicBezTo>
                <a:cubicBezTo>
                  <a:pt x="842867" y="36552"/>
                  <a:pt x="840447" y="39600"/>
                  <a:pt x="839057" y="43153"/>
                </a:cubicBezTo>
                <a:cubicBezTo>
                  <a:pt x="837276" y="48620"/>
                  <a:pt x="836504" y="54364"/>
                  <a:pt x="836771" y="60107"/>
                </a:cubicBezTo>
                <a:lnTo>
                  <a:pt x="836771" y="85825"/>
                </a:lnTo>
                <a:lnTo>
                  <a:pt x="828960" y="85825"/>
                </a:lnTo>
                <a:lnTo>
                  <a:pt x="829056" y="24674"/>
                </a:lnTo>
                <a:lnTo>
                  <a:pt x="836866" y="24674"/>
                </a:lnTo>
                <a:lnTo>
                  <a:pt x="836866" y="35152"/>
                </a:lnTo>
                <a:cubicBezTo>
                  <a:pt x="839105" y="31828"/>
                  <a:pt x="841953" y="28951"/>
                  <a:pt x="845248" y="26675"/>
                </a:cubicBezTo>
                <a:cubicBezTo>
                  <a:pt x="849011" y="24379"/>
                  <a:pt x="853325" y="23160"/>
                  <a:pt x="857726" y="23150"/>
                </a:cubicBezTo>
                <a:close/>
                <a:moveTo>
                  <a:pt x="321373" y="23149"/>
                </a:moveTo>
                <a:cubicBezTo>
                  <a:pt x="324259" y="23140"/>
                  <a:pt x="327107" y="23721"/>
                  <a:pt x="329755" y="24864"/>
                </a:cubicBezTo>
                <a:cubicBezTo>
                  <a:pt x="332222" y="25893"/>
                  <a:pt x="334442" y="27455"/>
                  <a:pt x="336232" y="29436"/>
                </a:cubicBezTo>
                <a:cubicBezTo>
                  <a:pt x="338194" y="31903"/>
                  <a:pt x="339671" y="34713"/>
                  <a:pt x="340614" y="37723"/>
                </a:cubicBezTo>
                <a:cubicBezTo>
                  <a:pt x="342804" y="33351"/>
                  <a:pt x="346091" y="29608"/>
                  <a:pt x="350139" y="26864"/>
                </a:cubicBezTo>
                <a:cubicBezTo>
                  <a:pt x="353882" y="24435"/>
                  <a:pt x="358254" y="23140"/>
                  <a:pt x="362712" y="23149"/>
                </a:cubicBezTo>
                <a:cubicBezTo>
                  <a:pt x="366655" y="23083"/>
                  <a:pt x="370532" y="24178"/>
                  <a:pt x="373856" y="26293"/>
                </a:cubicBezTo>
                <a:cubicBezTo>
                  <a:pt x="377047" y="28493"/>
                  <a:pt x="379523" y="31570"/>
                  <a:pt x="381000" y="35151"/>
                </a:cubicBezTo>
                <a:cubicBezTo>
                  <a:pt x="382781" y="40685"/>
                  <a:pt x="383552" y="46486"/>
                  <a:pt x="383286" y="52296"/>
                </a:cubicBezTo>
                <a:lnTo>
                  <a:pt x="383286" y="85443"/>
                </a:lnTo>
                <a:lnTo>
                  <a:pt x="375380" y="85443"/>
                </a:lnTo>
                <a:lnTo>
                  <a:pt x="375380" y="52296"/>
                </a:lnTo>
                <a:cubicBezTo>
                  <a:pt x="375637" y="47772"/>
                  <a:pt x="375152" y="43238"/>
                  <a:pt x="373951" y="38866"/>
                </a:cubicBezTo>
                <a:cubicBezTo>
                  <a:pt x="373046" y="36437"/>
                  <a:pt x="371370" y="34360"/>
                  <a:pt x="369189" y="32960"/>
                </a:cubicBezTo>
                <a:cubicBezTo>
                  <a:pt x="366808" y="31436"/>
                  <a:pt x="364017" y="30674"/>
                  <a:pt x="361188" y="30769"/>
                </a:cubicBezTo>
                <a:cubicBezTo>
                  <a:pt x="357454" y="30712"/>
                  <a:pt x="353806" y="31884"/>
                  <a:pt x="350806" y="34103"/>
                </a:cubicBezTo>
                <a:cubicBezTo>
                  <a:pt x="347681" y="36303"/>
                  <a:pt x="345291" y="39390"/>
                  <a:pt x="343948" y="42961"/>
                </a:cubicBezTo>
                <a:cubicBezTo>
                  <a:pt x="342100" y="49134"/>
                  <a:pt x="341357" y="55582"/>
                  <a:pt x="341757" y="62011"/>
                </a:cubicBezTo>
                <a:lnTo>
                  <a:pt x="341757" y="85824"/>
                </a:lnTo>
                <a:lnTo>
                  <a:pt x="333946" y="85824"/>
                </a:lnTo>
                <a:lnTo>
                  <a:pt x="333946" y="54677"/>
                </a:lnTo>
                <a:cubicBezTo>
                  <a:pt x="334213" y="49677"/>
                  <a:pt x="333727" y="44676"/>
                  <a:pt x="332518" y="39818"/>
                </a:cubicBezTo>
                <a:cubicBezTo>
                  <a:pt x="331679" y="37218"/>
                  <a:pt x="330003" y="34980"/>
                  <a:pt x="327755" y="33436"/>
                </a:cubicBezTo>
                <a:cubicBezTo>
                  <a:pt x="325345" y="31874"/>
                  <a:pt x="322526" y="31074"/>
                  <a:pt x="319659" y="31150"/>
                </a:cubicBezTo>
                <a:cubicBezTo>
                  <a:pt x="316039" y="31141"/>
                  <a:pt x="312505" y="32274"/>
                  <a:pt x="309562" y="34389"/>
                </a:cubicBezTo>
                <a:cubicBezTo>
                  <a:pt x="306419" y="36551"/>
                  <a:pt x="304000" y="39599"/>
                  <a:pt x="302609" y="43152"/>
                </a:cubicBezTo>
                <a:cubicBezTo>
                  <a:pt x="300828" y="48619"/>
                  <a:pt x="300056" y="54363"/>
                  <a:pt x="300323" y="60107"/>
                </a:cubicBezTo>
                <a:lnTo>
                  <a:pt x="300323" y="85824"/>
                </a:lnTo>
                <a:lnTo>
                  <a:pt x="292512" y="85824"/>
                </a:lnTo>
                <a:lnTo>
                  <a:pt x="292703" y="24674"/>
                </a:lnTo>
                <a:lnTo>
                  <a:pt x="300514" y="24674"/>
                </a:lnTo>
                <a:lnTo>
                  <a:pt x="300514" y="35151"/>
                </a:lnTo>
                <a:cubicBezTo>
                  <a:pt x="302752" y="31827"/>
                  <a:pt x="305600" y="28950"/>
                  <a:pt x="308895" y="26674"/>
                </a:cubicBezTo>
                <a:cubicBezTo>
                  <a:pt x="312648" y="24359"/>
                  <a:pt x="316963" y="23140"/>
                  <a:pt x="321373" y="23149"/>
                </a:cubicBezTo>
                <a:close/>
                <a:moveTo>
                  <a:pt x="508635" y="22959"/>
                </a:moveTo>
                <a:cubicBezTo>
                  <a:pt x="512921" y="22883"/>
                  <a:pt x="517131" y="24073"/>
                  <a:pt x="520731" y="26388"/>
                </a:cubicBezTo>
                <a:cubicBezTo>
                  <a:pt x="524237" y="28703"/>
                  <a:pt x="526961" y="32017"/>
                  <a:pt x="528542" y="35913"/>
                </a:cubicBezTo>
                <a:cubicBezTo>
                  <a:pt x="530475" y="41809"/>
                  <a:pt x="531314" y="48000"/>
                  <a:pt x="531018" y="54201"/>
                </a:cubicBezTo>
                <a:lnTo>
                  <a:pt x="531018" y="85443"/>
                </a:lnTo>
                <a:lnTo>
                  <a:pt x="523208" y="85443"/>
                </a:lnTo>
                <a:lnTo>
                  <a:pt x="523208" y="56868"/>
                </a:lnTo>
                <a:cubicBezTo>
                  <a:pt x="523379" y="52182"/>
                  <a:pt x="523094" y="47495"/>
                  <a:pt x="522351" y="42866"/>
                </a:cubicBezTo>
                <a:cubicBezTo>
                  <a:pt x="521789" y="39171"/>
                  <a:pt x="519931" y="35799"/>
                  <a:pt x="517112" y="33341"/>
                </a:cubicBezTo>
                <a:cubicBezTo>
                  <a:pt x="514216" y="31217"/>
                  <a:pt x="510692" y="30150"/>
                  <a:pt x="507111" y="30293"/>
                </a:cubicBezTo>
                <a:cubicBezTo>
                  <a:pt x="502415" y="30255"/>
                  <a:pt x="497872" y="31951"/>
                  <a:pt x="494347" y="35056"/>
                </a:cubicBezTo>
                <a:cubicBezTo>
                  <a:pt x="490709" y="37989"/>
                  <a:pt x="488127" y="42038"/>
                  <a:pt x="487013" y="46581"/>
                </a:cubicBezTo>
                <a:cubicBezTo>
                  <a:pt x="486060" y="52048"/>
                  <a:pt x="485670" y="57601"/>
                  <a:pt x="485870" y="63154"/>
                </a:cubicBezTo>
                <a:lnTo>
                  <a:pt x="485870" y="85443"/>
                </a:lnTo>
                <a:lnTo>
                  <a:pt x="478059" y="85443"/>
                </a:lnTo>
                <a:lnTo>
                  <a:pt x="478059" y="24673"/>
                </a:lnTo>
                <a:lnTo>
                  <a:pt x="485870" y="24673"/>
                </a:lnTo>
                <a:lnTo>
                  <a:pt x="485870" y="35532"/>
                </a:lnTo>
                <a:cubicBezTo>
                  <a:pt x="488623" y="31665"/>
                  <a:pt x="492166" y="28417"/>
                  <a:pt x="496252" y="26007"/>
                </a:cubicBezTo>
                <a:cubicBezTo>
                  <a:pt x="500062" y="23988"/>
                  <a:pt x="504320" y="22940"/>
                  <a:pt x="508635" y="22959"/>
                </a:cubicBezTo>
                <a:close/>
                <a:moveTo>
                  <a:pt x="599218" y="22769"/>
                </a:moveTo>
                <a:cubicBezTo>
                  <a:pt x="603914" y="22712"/>
                  <a:pt x="608553" y="23788"/>
                  <a:pt x="612744" y="25913"/>
                </a:cubicBezTo>
                <a:cubicBezTo>
                  <a:pt x="616954" y="28227"/>
                  <a:pt x="620573" y="31485"/>
                  <a:pt x="623316" y="35438"/>
                </a:cubicBezTo>
                <a:lnTo>
                  <a:pt x="623316" y="24674"/>
                </a:lnTo>
                <a:lnTo>
                  <a:pt x="631127" y="24674"/>
                </a:lnTo>
                <a:lnTo>
                  <a:pt x="631127" y="85444"/>
                </a:lnTo>
                <a:lnTo>
                  <a:pt x="623412" y="85444"/>
                </a:lnTo>
                <a:lnTo>
                  <a:pt x="623412" y="74966"/>
                </a:lnTo>
                <a:cubicBezTo>
                  <a:pt x="620449" y="78700"/>
                  <a:pt x="616716" y="81758"/>
                  <a:pt x="612458" y="83920"/>
                </a:cubicBezTo>
                <a:cubicBezTo>
                  <a:pt x="608295" y="86015"/>
                  <a:pt x="603685" y="87063"/>
                  <a:pt x="599028" y="86968"/>
                </a:cubicBezTo>
                <a:cubicBezTo>
                  <a:pt x="590684" y="87015"/>
                  <a:pt x="582702" y="83558"/>
                  <a:pt x="577025" y="77443"/>
                </a:cubicBezTo>
                <a:cubicBezTo>
                  <a:pt x="570862" y="71480"/>
                  <a:pt x="567414" y="63251"/>
                  <a:pt x="567500" y="54678"/>
                </a:cubicBezTo>
                <a:cubicBezTo>
                  <a:pt x="567424" y="46220"/>
                  <a:pt x="570872" y="38105"/>
                  <a:pt x="577025" y="32294"/>
                </a:cubicBezTo>
                <a:cubicBezTo>
                  <a:pt x="582740" y="26122"/>
                  <a:pt x="590808" y="22655"/>
                  <a:pt x="599218" y="22769"/>
                </a:cubicBezTo>
                <a:close/>
                <a:moveTo>
                  <a:pt x="428911" y="22769"/>
                </a:moveTo>
                <a:cubicBezTo>
                  <a:pt x="433607" y="22712"/>
                  <a:pt x="438246" y="23788"/>
                  <a:pt x="442437" y="25912"/>
                </a:cubicBezTo>
                <a:cubicBezTo>
                  <a:pt x="446647" y="28227"/>
                  <a:pt x="450266" y="31484"/>
                  <a:pt x="453009" y="35437"/>
                </a:cubicBezTo>
                <a:lnTo>
                  <a:pt x="453009" y="24674"/>
                </a:lnTo>
                <a:lnTo>
                  <a:pt x="460820" y="24674"/>
                </a:lnTo>
                <a:lnTo>
                  <a:pt x="460820" y="85443"/>
                </a:lnTo>
                <a:lnTo>
                  <a:pt x="453105" y="85443"/>
                </a:lnTo>
                <a:lnTo>
                  <a:pt x="453105" y="74966"/>
                </a:lnTo>
                <a:cubicBezTo>
                  <a:pt x="450162" y="78719"/>
                  <a:pt x="446418" y="81786"/>
                  <a:pt x="442151" y="83919"/>
                </a:cubicBezTo>
                <a:cubicBezTo>
                  <a:pt x="437988" y="86015"/>
                  <a:pt x="433378" y="87063"/>
                  <a:pt x="428721" y="86967"/>
                </a:cubicBezTo>
                <a:cubicBezTo>
                  <a:pt x="420377" y="87015"/>
                  <a:pt x="412395" y="83557"/>
                  <a:pt x="406718" y="77442"/>
                </a:cubicBezTo>
                <a:cubicBezTo>
                  <a:pt x="400555" y="71480"/>
                  <a:pt x="397107" y="63250"/>
                  <a:pt x="397193" y="54677"/>
                </a:cubicBezTo>
                <a:cubicBezTo>
                  <a:pt x="397155" y="46229"/>
                  <a:pt x="400603" y="38132"/>
                  <a:pt x="406718" y="32294"/>
                </a:cubicBezTo>
                <a:cubicBezTo>
                  <a:pt x="412452" y="26141"/>
                  <a:pt x="420501" y="22683"/>
                  <a:pt x="428911" y="22769"/>
                </a:cubicBezTo>
                <a:close/>
                <a:moveTo>
                  <a:pt x="48863" y="1529"/>
                </a:moveTo>
                <a:lnTo>
                  <a:pt x="56674" y="1529"/>
                </a:lnTo>
                <a:lnTo>
                  <a:pt x="56674" y="85730"/>
                </a:lnTo>
                <a:lnTo>
                  <a:pt x="48863" y="85730"/>
                </a:lnTo>
                <a:close/>
                <a:moveTo>
                  <a:pt x="148209" y="1147"/>
                </a:moveTo>
                <a:lnTo>
                  <a:pt x="156020" y="1528"/>
                </a:lnTo>
                <a:lnTo>
                  <a:pt x="156020" y="85729"/>
                </a:lnTo>
                <a:lnTo>
                  <a:pt x="148305" y="85729"/>
                </a:lnTo>
                <a:lnTo>
                  <a:pt x="148305" y="75251"/>
                </a:lnTo>
                <a:cubicBezTo>
                  <a:pt x="145342" y="78985"/>
                  <a:pt x="141609" y="82042"/>
                  <a:pt x="137351" y="84205"/>
                </a:cubicBezTo>
                <a:cubicBezTo>
                  <a:pt x="133188" y="86300"/>
                  <a:pt x="128578" y="87348"/>
                  <a:pt x="123921" y="87253"/>
                </a:cubicBezTo>
                <a:cubicBezTo>
                  <a:pt x="115577" y="87300"/>
                  <a:pt x="107595" y="83843"/>
                  <a:pt x="101918" y="77728"/>
                </a:cubicBezTo>
                <a:cubicBezTo>
                  <a:pt x="95755" y="71765"/>
                  <a:pt x="92307" y="63535"/>
                  <a:pt x="92393" y="54963"/>
                </a:cubicBezTo>
                <a:cubicBezTo>
                  <a:pt x="92355" y="46514"/>
                  <a:pt x="95803" y="38418"/>
                  <a:pt x="101918" y="32579"/>
                </a:cubicBezTo>
                <a:cubicBezTo>
                  <a:pt x="107633" y="26407"/>
                  <a:pt x="115701" y="22940"/>
                  <a:pt x="124111" y="23054"/>
                </a:cubicBezTo>
                <a:cubicBezTo>
                  <a:pt x="128807" y="22997"/>
                  <a:pt x="133446" y="24073"/>
                  <a:pt x="137637" y="26197"/>
                </a:cubicBezTo>
                <a:cubicBezTo>
                  <a:pt x="141847" y="28512"/>
                  <a:pt x="145466" y="31769"/>
                  <a:pt x="148209" y="35722"/>
                </a:cubicBezTo>
                <a:close/>
                <a:moveTo>
                  <a:pt x="550450" y="4"/>
                </a:moveTo>
                <a:cubicBezTo>
                  <a:pt x="552183" y="-63"/>
                  <a:pt x="553850" y="633"/>
                  <a:pt x="555022" y="1909"/>
                </a:cubicBezTo>
                <a:cubicBezTo>
                  <a:pt x="556260" y="3109"/>
                  <a:pt x="556946" y="4757"/>
                  <a:pt x="556927" y="6481"/>
                </a:cubicBezTo>
                <a:cubicBezTo>
                  <a:pt x="556927" y="8167"/>
                  <a:pt x="556241" y="9786"/>
                  <a:pt x="555022" y="10958"/>
                </a:cubicBezTo>
                <a:cubicBezTo>
                  <a:pt x="553822" y="12196"/>
                  <a:pt x="552174" y="12882"/>
                  <a:pt x="550450" y="12863"/>
                </a:cubicBezTo>
                <a:cubicBezTo>
                  <a:pt x="548764" y="12863"/>
                  <a:pt x="547144" y="12177"/>
                  <a:pt x="545973" y="10958"/>
                </a:cubicBezTo>
                <a:cubicBezTo>
                  <a:pt x="544754" y="9786"/>
                  <a:pt x="544068" y="8167"/>
                  <a:pt x="544068" y="6481"/>
                </a:cubicBezTo>
                <a:cubicBezTo>
                  <a:pt x="544049" y="4757"/>
                  <a:pt x="544735" y="3109"/>
                  <a:pt x="545973" y="1909"/>
                </a:cubicBezTo>
                <a:cubicBezTo>
                  <a:pt x="547116" y="652"/>
                  <a:pt x="548754" y="-44"/>
                  <a:pt x="550450" y="4"/>
                </a:cubicBezTo>
                <a:close/>
                <a:moveTo>
                  <a:pt x="75628" y="4"/>
                </a:moveTo>
                <a:cubicBezTo>
                  <a:pt x="77362" y="-63"/>
                  <a:pt x="79029" y="633"/>
                  <a:pt x="80200" y="1909"/>
                </a:cubicBezTo>
                <a:cubicBezTo>
                  <a:pt x="81439" y="3109"/>
                  <a:pt x="82124" y="4757"/>
                  <a:pt x="82105" y="6481"/>
                </a:cubicBezTo>
                <a:cubicBezTo>
                  <a:pt x="82105" y="8167"/>
                  <a:pt x="81420" y="9786"/>
                  <a:pt x="80200" y="10958"/>
                </a:cubicBezTo>
                <a:cubicBezTo>
                  <a:pt x="79000" y="12196"/>
                  <a:pt x="77352" y="12882"/>
                  <a:pt x="75628" y="12863"/>
                </a:cubicBezTo>
                <a:cubicBezTo>
                  <a:pt x="73942" y="12863"/>
                  <a:pt x="72323" y="12177"/>
                  <a:pt x="71152" y="10958"/>
                </a:cubicBezTo>
                <a:cubicBezTo>
                  <a:pt x="69932" y="9786"/>
                  <a:pt x="69247" y="8167"/>
                  <a:pt x="69247" y="6481"/>
                </a:cubicBezTo>
                <a:cubicBezTo>
                  <a:pt x="69228" y="4757"/>
                  <a:pt x="69913" y="3109"/>
                  <a:pt x="71152" y="1909"/>
                </a:cubicBezTo>
                <a:cubicBezTo>
                  <a:pt x="72295" y="652"/>
                  <a:pt x="73933" y="-44"/>
                  <a:pt x="75628" y="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14 Map">
  <p:cSld name="CUSTOM_13">
    <p:bg>
      <p:bgPr>
        <a:solidFill>
          <a:schemeClr val="lt2"/>
        </a:solidFill>
      </p:bgPr>
    </p:bg>
    <p:spTree>
      <p:nvGrpSpPr>
        <p:cNvPr id="519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p16"/>
          <p:cNvSpPr/>
          <p:nvPr/>
        </p:nvSpPr>
        <p:spPr>
          <a:xfrm flipH="1">
            <a:off x="1874100" y="-57237"/>
            <a:ext cx="10317900" cy="69768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142875" rotWithShape="0" dir="16200000" dist="38100">
              <a:srgbClr val="000000">
                <a:alpha val="2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1" name="Google Shape;521;p16"/>
          <p:cNvSpPr/>
          <p:nvPr/>
        </p:nvSpPr>
        <p:spPr>
          <a:xfrm>
            <a:off x="0" y="-57237"/>
            <a:ext cx="10317900" cy="69768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142875" rotWithShape="0" dir="16200000" dist="38100">
              <a:srgbClr val="000000">
                <a:alpha val="2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2" name="Google Shape;522;p16"/>
          <p:cNvSpPr/>
          <p:nvPr/>
        </p:nvSpPr>
        <p:spPr>
          <a:xfrm>
            <a:off x="0" y="2812026"/>
            <a:ext cx="12192000" cy="4046100"/>
          </a:xfrm>
          <a:prstGeom prst="triangle">
            <a:avLst>
              <a:gd fmla="val 50000" name="adj"/>
            </a:avLst>
          </a:prstGeom>
          <a:solidFill>
            <a:schemeClr val="lt1"/>
          </a:solidFill>
          <a:ln>
            <a:noFill/>
          </a:ln>
          <a:effectLst>
            <a:outerShdw blurRad="142875" rotWithShape="0" dir="16200000" dist="38100">
              <a:srgbClr val="000000">
                <a:alpha val="2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23" name="Google Shape;523;p16"/>
          <p:cNvGrpSpPr/>
          <p:nvPr/>
        </p:nvGrpSpPr>
        <p:grpSpPr>
          <a:xfrm>
            <a:off x="179231" y="332171"/>
            <a:ext cx="11807282" cy="6350387"/>
            <a:chOff x="179231" y="332171"/>
            <a:chExt cx="11807282" cy="6350387"/>
          </a:xfrm>
        </p:grpSpPr>
        <p:sp>
          <p:nvSpPr>
            <p:cNvPr id="524" name="Google Shape;524;p16"/>
            <p:cNvSpPr/>
            <p:nvPr/>
          </p:nvSpPr>
          <p:spPr>
            <a:xfrm flipH="1" rot="5400000">
              <a:off x="11404663" y="646121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5" name="Google Shape;525;p16"/>
            <p:cNvSpPr/>
            <p:nvPr/>
          </p:nvSpPr>
          <p:spPr>
            <a:xfrm flipH="1" rot="5400000">
              <a:off x="11404663" y="2703191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6" name="Google Shape;526;p16"/>
            <p:cNvSpPr/>
            <p:nvPr/>
          </p:nvSpPr>
          <p:spPr>
            <a:xfrm flipH="1" rot="5400000">
              <a:off x="11400252" y="4862357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7" name="Google Shape;527;p16"/>
            <p:cNvSpPr/>
            <p:nvPr/>
          </p:nvSpPr>
          <p:spPr>
            <a:xfrm flipH="1" rot="5400000">
              <a:off x="-130306" y="1884429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8" name="Google Shape;528;p16"/>
            <p:cNvSpPr/>
            <p:nvPr/>
          </p:nvSpPr>
          <p:spPr>
            <a:xfrm flipH="1" rot="5400000">
              <a:off x="-130306" y="3941498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9" name="Google Shape;529;p16"/>
            <p:cNvSpPr/>
            <p:nvPr/>
          </p:nvSpPr>
          <p:spPr>
            <a:xfrm flipH="1" rot="5400000">
              <a:off x="-134719" y="6100663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0" name="Google Shape;530;p16"/>
            <p:cNvSpPr/>
            <p:nvPr/>
          </p:nvSpPr>
          <p:spPr>
            <a:xfrm>
              <a:off x="1683313" y="6414659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1" name="Google Shape;531;p16"/>
            <p:cNvSpPr/>
            <p:nvPr/>
          </p:nvSpPr>
          <p:spPr>
            <a:xfrm>
              <a:off x="3829901" y="6414659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2" name="Google Shape;532;p16"/>
            <p:cNvSpPr/>
            <p:nvPr/>
          </p:nvSpPr>
          <p:spPr>
            <a:xfrm>
              <a:off x="5976489" y="6414659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3" name="Google Shape;533;p16"/>
            <p:cNvSpPr/>
            <p:nvPr/>
          </p:nvSpPr>
          <p:spPr>
            <a:xfrm>
              <a:off x="8123077" y="6414659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4" name="Google Shape;534;p16"/>
            <p:cNvSpPr/>
            <p:nvPr/>
          </p:nvSpPr>
          <p:spPr>
            <a:xfrm>
              <a:off x="10273890" y="6414659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35" name="Google Shape;535;p16"/>
          <p:cNvGrpSpPr/>
          <p:nvPr/>
        </p:nvGrpSpPr>
        <p:grpSpPr>
          <a:xfrm>
            <a:off x="179233" y="581616"/>
            <a:ext cx="11802869" cy="6100943"/>
            <a:chOff x="179233" y="581616"/>
            <a:chExt cx="11802869" cy="6100943"/>
          </a:xfrm>
        </p:grpSpPr>
        <p:sp>
          <p:nvSpPr>
            <p:cNvPr id="536" name="Google Shape;536;p16"/>
            <p:cNvSpPr/>
            <p:nvPr/>
          </p:nvSpPr>
          <p:spPr>
            <a:xfrm flipH="1" rot="5400000">
              <a:off x="11400252" y="1683239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7" name="Google Shape;537;p16"/>
            <p:cNvSpPr/>
            <p:nvPr/>
          </p:nvSpPr>
          <p:spPr>
            <a:xfrm flipH="1" rot="5400000">
              <a:off x="11400252" y="3740309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8" name="Google Shape;538;p16"/>
            <p:cNvSpPr/>
            <p:nvPr/>
          </p:nvSpPr>
          <p:spPr>
            <a:xfrm flipH="1" rot="5400000">
              <a:off x="11400252" y="5957800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9" name="Google Shape;539;p16"/>
            <p:cNvSpPr/>
            <p:nvPr/>
          </p:nvSpPr>
          <p:spPr>
            <a:xfrm flipH="1" rot="5400000">
              <a:off x="-130494" y="2921546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0" name="Google Shape;540;p16"/>
            <p:cNvSpPr/>
            <p:nvPr/>
          </p:nvSpPr>
          <p:spPr>
            <a:xfrm flipH="1" rot="5400000">
              <a:off x="-130494" y="4978616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1" name="Google Shape;541;p16"/>
            <p:cNvSpPr/>
            <p:nvPr/>
          </p:nvSpPr>
          <p:spPr>
            <a:xfrm>
              <a:off x="2760832" y="6414659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2" name="Google Shape;542;p16"/>
            <p:cNvSpPr/>
            <p:nvPr/>
          </p:nvSpPr>
          <p:spPr>
            <a:xfrm>
              <a:off x="4907420" y="6414659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3" name="Google Shape;543;p16"/>
            <p:cNvSpPr/>
            <p:nvPr/>
          </p:nvSpPr>
          <p:spPr>
            <a:xfrm>
              <a:off x="7054008" y="6414659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4" name="Google Shape;544;p16"/>
            <p:cNvSpPr/>
            <p:nvPr/>
          </p:nvSpPr>
          <p:spPr>
            <a:xfrm>
              <a:off x="9200596" y="6414659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5" name="Google Shape;545;p16"/>
            <p:cNvSpPr/>
            <p:nvPr/>
          </p:nvSpPr>
          <p:spPr>
            <a:xfrm>
              <a:off x="614244" y="6414658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6" name="Google Shape;546;p16"/>
            <p:cNvSpPr/>
            <p:nvPr/>
          </p:nvSpPr>
          <p:spPr>
            <a:xfrm flipH="1" rot="5400000">
              <a:off x="-134717" y="895566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47" name="Google Shape;547;p16"/>
          <p:cNvSpPr/>
          <p:nvPr/>
        </p:nvSpPr>
        <p:spPr>
          <a:xfrm>
            <a:off x="781350" y="437700"/>
            <a:ext cx="10629300" cy="5982600"/>
          </a:xfrm>
          <a:prstGeom prst="rect">
            <a:avLst/>
          </a:prstGeom>
          <a:gradFill>
            <a:gsLst>
              <a:gs pos="0">
                <a:schemeClr val="lt1"/>
              </a:gs>
              <a:gs pos="49000">
                <a:schemeClr val="accent3"/>
              </a:gs>
              <a:gs pos="49000">
                <a:schemeClr val="lt1"/>
              </a:gs>
              <a:gs pos="100000">
                <a:schemeClr val="lt1"/>
              </a:gs>
            </a:gsLst>
            <a:lin ang="0" scaled="0"/>
          </a:gradFill>
          <a:ln>
            <a:noFill/>
          </a:ln>
          <a:effectLst>
            <a:outerShdw blurRad="128588" rotWithShape="0" algn="bl">
              <a:srgbClr val="1C0935">
                <a:alpha val="6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8" name="Google Shape;548;p16"/>
          <p:cNvSpPr txBox="1"/>
          <p:nvPr>
            <p:ph idx="1" type="subTitle"/>
          </p:nvPr>
        </p:nvSpPr>
        <p:spPr>
          <a:xfrm>
            <a:off x="7808990" y="1882375"/>
            <a:ext cx="3130200" cy="60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b="1" sz="1800"/>
            </a:lvl1pPr>
            <a:lvl2pPr lvl="1" rtl="0">
              <a:spcBef>
                <a:spcPts val="2100"/>
              </a:spcBef>
              <a:spcAft>
                <a:spcPts val="0"/>
              </a:spcAft>
              <a:buSzPts val="1800"/>
              <a:buNone/>
              <a:defRPr b="1" sz="1800"/>
            </a:lvl2pPr>
            <a:lvl3pPr lvl="2" rtl="0">
              <a:spcBef>
                <a:spcPts val="2100"/>
              </a:spcBef>
              <a:spcAft>
                <a:spcPts val="0"/>
              </a:spcAft>
              <a:buSzPts val="1800"/>
              <a:buNone/>
              <a:defRPr b="1" sz="1800"/>
            </a:lvl3pPr>
            <a:lvl4pPr lvl="3" rtl="0">
              <a:spcBef>
                <a:spcPts val="2100"/>
              </a:spcBef>
              <a:spcAft>
                <a:spcPts val="0"/>
              </a:spcAft>
              <a:buSzPts val="1800"/>
              <a:buNone/>
              <a:defRPr b="1" sz="1800"/>
            </a:lvl4pPr>
            <a:lvl5pPr lvl="4" rtl="0">
              <a:spcBef>
                <a:spcPts val="2100"/>
              </a:spcBef>
              <a:spcAft>
                <a:spcPts val="0"/>
              </a:spcAft>
              <a:buSzPts val="1800"/>
              <a:buNone/>
              <a:defRPr b="1" sz="1800"/>
            </a:lvl5pPr>
            <a:lvl6pPr lvl="5" rtl="0">
              <a:spcBef>
                <a:spcPts val="2100"/>
              </a:spcBef>
              <a:spcAft>
                <a:spcPts val="0"/>
              </a:spcAft>
              <a:buSzPts val="1800"/>
              <a:buNone/>
              <a:defRPr b="1" sz="1800"/>
            </a:lvl6pPr>
            <a:lvl7pPr lvl="6" rtl="0">
              <a:spcBef>
                <a:spcPts val="2100"/>
              </a:spcBef>
              <a:spcAft>
                <a:spcPts val="0"/>
              </a:spcAft>
              <a:buSzPts val="1800"/>
              <a:buNone/>
              <a:defRPr b="1" sz="1800"/>
            </a:lvl7pPr>
            <a:lvl8pPr lvl="7" rtl="0">
              <a:spcBef>
                <a:spcPts val="2100"/>
              </a:spcBef>
              <a:spcAft>
                <a:spcPts val="0"/>
              </a:spcAft>
              <a:buSzPts val="1800"/>
              <a:buNone/>
              <a:defRPr b="1" sz="1800"/>
            </a:lvl8pPr>
            <a:lvl9pPr lvl="8" rtl="0">
              <a:spcBef>
                <a:spcPts val="2100"/>
              </a:spcBef>
              <a:spcAft>
                <a:spcPts val="2100"/>
              </a:spcAft>
              <a:buSzPts val="1800"/>
              <a:buNone/>
              <a:defRPr b="1" sz="1800"/>
            </a:lvl9pPr>
          </a:lstStyle>
          <a:p/>
        </p:txBody>
      </p:sp>
      <p:sp>
        <p:nvSpPr>
          <p:cNvPr id="549" name="Google Shape;549;p16"/>
          <p:cNvSpPr txBox="1"/>
          <p:nvPr>
            <p:ph idx="2" type="subTitle"/>
          </p:nvPr>
        </p:nvSpPr>
        <p:spPr>
          <a:xfrm>
            <a:off x="7808990" y="4102757"/>
            <a:ext cx="3130200" cy="60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b="1" sz="1800"/>
            </a:lvl1pPr>
            <a:lvl2pPr lvl="1" rtl="0">
              <a:spcBef>
                <a:spcPts val="2100"/>
              </a:spcBef>
              <a:spcAft>
                <a:spcPts val="0"/>
              </a:spcAft>
              <a:buSzPts val="1800"/>
              <a:buNone/>
              <a:defRPr b="1" sz="1800"/>
            </a:lvl2pPr>
            <a:lvl3pPr lvl="2" rtl="0">
              <a:spcBef>
                <a:spcPts val="2100"/>
              </a:spcBef>
              <a:spcAft>
                <a:spcPts val="0"/>
              </a:spcAft>
              <a:buSzPts val="1800"/>
              <a:buNone/>
              <a:defRPr b="1" sz="1800"/>
            </a:lvl3pPr>
            <a:lvl4pPr lvl="3" rtl="0">
              <a:spcBef>
                <a:spcPts val="2100"/>
              </a:spcBef>
              <a:spcAft>
                <a:spcPts val="0"/>
              </a:spcAft>
              <a:buSzPts val="1800"/>
              <a:buNone/>
              <a:defRPr b="1" sz="1800"/>
            </a:lvl4pPr>
            <a:lvl5pPr lvl="4" rtl="0">
              <a:spcBef>
                <a:spcPts val="2100"/>
              </a:spcBef>
              <a:spcAft>
                <a:spcPts val="0"/>
              </a:spcAft>
              <a:buSzPts val="1800"/>
              <a:buNone/>
              <a:defRPr b="1" sz="1800"/>
            </a:lvl5pPr>
            <a:lvl6pPr lvl="5" rtl="0">
              <a:spcBef>
                <a:spcPts val="2100"/>
              </a:spcBef>
              <a:spcAft>
                <a:spcPts val="0"/>
              </a:spcAft>
              <a:buSzPts val="1800"/>
              <a:buNone/>
              <a:defRPr b="1" sz="1800"/>
            </a:lvl6pPr>
            <a:lvl7pPr lvl="6" rtl="0">
              <a:spcBef>
                <a:spcPts val="2100"/>
              </a:spcBef>
              <a:spcAft>
                <a:spcPts val="0"/>
              </a:spcAft>
              <a:buSzPts val="1800"/>
              <a:buNone/>
              <a:defRPr b="1" sz="1800"/>
            </a:lvl7pPr>
            <a:lvl8pPr lvl="7" rtl="0">
              <a:spcBef>
                <a:spcPts val="2100"/>
              </a:spcBef>
              <a:spcAft>
                <a:spcPts val="0"/>
              </a:spcAft>
              <a:buSzPts val="1800"/>
              <a:buNone/>
              <a:defRPr b="1" sz="1800"/>
            </a:lvl8pPr>
            <a:lvl9pPr lvl="8" rtl="0">
              <a:spcBef>
                <a:spcPts val="2100"/>
              </a:spcBef>
              <a:spcAft>
                <a:spcPts val="2100"/>
              </a:spcAft>
              <a:buSzPts val="1800"/>
              <a:buNone/>
              <a:defRPr b="1" sz="1800"/>
            </a:lvl9pPr>
          </a:lstStyle>
          <a:p/>
        </p:txBody>
      </p:sp>
      <p:sp>
        <p:nvSpPr>
          <p:cNvPr id="550" name="Google Shape;550;p16"/>
          <p:cNvSpPr txBox="1"/>
          <p:nvPr>
            <p:ph type="title"/>
          </p:nvPr>
        </p:nvSpPr>
        <p:spPr>
          <a:xfrm>
            <a:off x="1147000" y="821975"/>
            <a:ext cx="97923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/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/>
        </p:txBody>
      </p:sp>
      <p:sp>
        <p:nvSpPr>
          <p:cNvPr id="551" name="Google Shape;551;p16"/>
          <p:cNvSpPr txBox="1"/>
          <p:nvPr>
            <p:ph idx="3" type="body"/>
          </p:nvPr>
        </p:nvSpPr>
        <p:spPr>
          <a:xfrm>
            <a:off x="7808990" y="2318375"/>
            <a:ext cx="3130200" cy="15534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175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17500" lvl="1" marL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2pPr>
            <a:lvl3pPr indent="-317500" lvl="2" marL="1371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3pPr>
            <a:lvl4pPr indent="-317500" lvl="3" marL="1828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4pPr>
            <a:lvl5pPr indent="-317500" lvl="4" marL="228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indent="-317500" lvl="5" marL="2743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indent="-317500" lvl="6" marL="3200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indent="-317500" lvl="7" marL="3657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indent="-317500" lvl="8" marL="411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/>
        </p:txBody>
      </p:sp>
      <p:sp>
        <p:nvSpPr>
          <p:cNvPr id="552" name="Google Shape;552;p16"/>
          <p:cNvSpPr txBox="1"/>
          <p:nvPr>
            <p:ph idx="4" type="body"/>
          </p:nvPr>
        </p:nvSpPr>
        <p:spPr>
          <a:xfrm>
            <a:off x="7808990" y="4506700"/>
            <a:ext cx="3130200" cy="15534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175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17500" lvl="1" marL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2pPr>
            <a:lvl3pPr indent="-317500" lvl="2" marL="1371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3pPr>
            <a:lvl4pPr indent="-317500" lvl="3" marL="1828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4pPr>
            <a:lvl5pPr indent="-317500" lvl="4" marL="22860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indent="-317500" lvl="5" marL="2743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indent="-317500" lvl="6" marL="320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indent="-317500" lvl="7" marL="3657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indent="-317500" lvl="8" marL="411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/>
        </p:txBody>
      </p:sp>
      <p:sp>
        <p:nvSpPr>
          <p:cNvPr id="553" name="Google Shape;553;p16"/>
          <p:cNvSpPr/>
          <p:nvPr/>
        </p:nvSpPr>
        <p:spPr>
          <a:xfrm rot="5400000">
            <a:off x="-462658" y="6119355"/>
            <a:ext cx="1131345" cy="114589"/>
          </a:xfrm>
          <a:custGeom>
            <a:rect b="b" l="l" r="r" t="t"/>
            <a:pathLst>
              <a:path extrusionOk="0" h="87640" w="919793">
                <a:moveTo>
                  <a:pt x="657321" y="73442"/>
                </a:moveTo>
                <a:cubicBezTo>
                  <a:pt x="659149" y="73404"/>
                  <a:pt x="660912" y="74128"/>
                  <a:pt x="662179" y="75442"/>
                </a:cubicBezTo>
                <a:cubicBezTo>
                  <a:pt x="663493" y="76709"/>
                  <a:pt x="664217" y="78471"/>
                  <a:pt x="664179" y="80300"/>
                </a:cubicBezTo>
                <a:cubicBezTo>
                  <a:pt x="664198" y="82148"/>
                  <a:pt x="663474" y="83939"/>
                  <a:pt x="662179" y="85253"/>
                </a:cubicBezTo>
                <a:cubicBezTo>
                  <a:pt x="660912" y="86568"/>
                  <a:pt x="659149" y="87291"/>
                  <a:pt x="657321" y="87253"/>
                </a:cubicBezTo>
                <a:cubicBezTo>
                  <a:pt x="655492" y="87291"/>
                  <a:pt x="653730" y="86568"/>
                  <a:pt x="652463" y="85253"/>
                </a:cubicBezTo>
                <a:cubicBezTo>
                  <a:pt x="651168" y="83939"/>
                  <a:pt x="650444" y="82148"/>
                  <a:pt x="650463" y="80300"/>
                </a:cubicBezTo>
                <a:cubicBezTo>
                  <a:pt x="650425" y="78471"/>
                  <a:pt x="651149" y="76709"/>
                  <a:pt x="652463" y="75442"/>
                </a:cubicBezTo>
                <a:cubicBezTo>
                  <a:pt x="653730" y="74128"/>
                  <a:pt x="655492" y="73404"/>
                  <a:pt x="657321" y="73442"/>
                </a:cubicBezTo>
                <a:close/>
                <a:moveTo>
                  <a:pt x="783051" y="31056"/>
                </a:moveTo>
                <a:cubicBezTo>
                  <a:pt x="776688" y="30989"/>
                  <a:pt x="770602" y="33618"/>
                  <a:pt x="766287" y="38295"/>
                </a:cubicBezTo>
                <a:cubicBezTo>
                  <a:pt x="761677" y="42876"/>
                  <a:pt x="759134" y="49134"/>
                  <a:pt x="759238" y="55630"/>
                </a:cubicBezTo>
                <a:cubicBezTo>
                  <a:pt x="759229" y="59935"/>
                  <a:pt x="760343" y="64174"/>
                  <a:pt x="762477" y="67917"/>
                </a:cubicBezTo>
                <a:cubicBezTo>
                  <a:pt x="764468" y="71632"/>
                  <a:pt x="767468" y="74709"/>
                  <a:pt x="771144" y="76776"/>
                </a:cubicBezTo>
                <a:cubicBezTo>
                  <a:pt x="774783" y="78804"/>
                  <a:pt x="778888" y="79852"/>
                  <a:pt x="783051" y="79824"/>
                </a:cubicBezTo>
                <a:cubicBezTo>
                  <a:pt x="787213" y="79843"/>
                  <a:pt x="791319" y="78795"/>
                  <a:pt x="794957" y="76776"/>
                </a:cubicBezTo>
                <a:cubicBezTo>
                  <a:pt x="798586" y="74652"/>
                  <a:pt x="801587" y="71594"/>
                  <a:pt x="803625" y="67917"/>
                </a:cubicBezTo>
                <a:cubicBezTo>
                  <a:pt x="805730" y="64165"/>
                  <a:pt x="806816" y="59926"/>
                  <a:pt x="806768" y="55630"/>
                </a:cubicBezTo>
                <a:cubicBezTo>
                  <a:pt x="806873" y="49134"/>
                  <a:pt x="804330" y="42876"/>
                  <a:pt x="799719" y="38295"/>
                </a:cubicBezTo>
                <a:cubicBezTo>
                  <a:pt x="795452" y="33608"/>
                  <a:pt x="789385" y="30979"/>
                  <a:pt x="783051" y="31056"/>
                </a:cubicBezTo>
                <a:close/>
                <a:moveTo>
                  <a:pt x="124778" y="30960"/>
                </a:moveTo>
                <a:cubicBezTo>
                  <a:pt x="120558" y="30922"/>
                  <a:pt x="116405" y="32046"/>
                  <a:pt x="112776" y="34198"/>
                </a:cubicBezTo>
                <a:cubicBezTo>
                  <a:pt x="109090" y="36332"/>
                  <a:pt x="106061" y="39428"/>
                  <a:pt x="104013" y="43152"/>
                </a:cubicBezTo>
                <a:cubicBezTo>
                  <a:pt x="101851" y="46886"/>
                  <a:pt x="100708" y="51124"/>
                  <a:pt x="100680" y="55439"/>
                </a:cubicBezTo>
                <a:cubicBezTo>
                  <a:pt x="100708" y="59754"/>
                  <a:pt x="101851" y="63993"/>
                  <a:pt x="104013" y="67726"/>
                </a:cubicBezTo>
                <a:cubicBezTo>
                  <a:pt x="106099" y="71489"/>
                  <a:pt x="109157" y="74613"/>
                  <a:pt x="112872" y="76775"/>
                </a:cubicBezTo>
                <a:cubicBezTo>
                  <a:pt x="116462" y="78956"/>
                  <a:pt x="120577" y="80109"/>
                  <a:pt x="124778" y="80109"/>
                </a:cubicBezTo>
                <a:cubicBezTo>
                  <a:pt x="129017" y="80080"/>
                  <a:pt x="133188" y="78966"/>
                  <a:pt x="136875" y="76870"/>
                </a:cubicBezTo>
                <a:cubicBezTo>
                  <a:pt x="140580" y="74822"/>
                  <a:pt x="143638" y="71784"/>
                  <a:pt x="145733" y="68107"/>
                </a:cubicBezTo>
                <a:cubicBezTo>
                  <a:pt x="147857" y="64297"/>
                  <a:pt x="148943" y="59992"/>
                  <a:pt x="148876" y="55630"/>
                </a:cubicBezTo>
                <a:cubicBezTo>
                  <a:pt x="149019" y="49057"/>
                  <a:pt x="146514" y="42714"/>
                  <a:pt x="141923" y="38008"/>
                </a:cubicBezTo>
                <a:cubicBezTo>
                  <a:pt x="137513" y="33484"/>
                  <a:pt x="131474" y="30950"/>
                  <a:pt x="125159" y="30960"/>
                </a:cubicBezTo>
                <a:close/>
                <a:moveTo>
                  <a:pt x="202407" y="30865"/>
                </a:moveTo>
                <a:cubicBezTo>
                  <a:pt x="196739" y="30751"/>
                  <a:pt x="191243" y="32836"/>
                  <a:pt x="187072" y="36675"/>
                </a:cubicBezTo>
                <a:cubicBezTo>
                  <a:pt x="183538" y="40104"/>
                  <a:pt x="181061" y="44467"/>
                  <a:pt x="179928" y="49248"/>
                </a:cubicBezTo>
                <a:lnTo>
                  <a:pt x="225267" y="49248"/>
                </a:lnTo>
                <a:cubicBezTo>
                  <a:pt x="224486" y="45619"/>
                  <a:pt x="222923" y="42209"/>
                  <a:pt x="220695" y="39247"/>
                </a:cubicBezTo>
                <a:cubicBezTo>
                  <a:pt x="218580" y="36618"/>
                  <a:pt x="215875" y="34522"/>
                  <a:pt x="212789" y="33151"/>
                </a:cubicBezTo>
                <a:cubicBezTo>
                  <a:pt x="209541" y="31636"/>
                  <a:pt x="205988" y="30865"/>
                  <a:pt x="202407" y="30865"/>
                </a:cubicBezTo>
                <a:close/>
                <a:moveTo>
                  <a:pt x="599885" y="30675"/>
                </a:moveTo>
                <a:cubicBezTo>
                  <a:pt x="595665" y="30637"/>
                  <a:pt x="591512" y="31761"/>
                  <a:pt x="587883" y="33914"/>
                </a:cubicBezTo>
                <a:cubicBezTo>
                  <a:pt x="584197" y="36047"/>
                  <a:pt x="581168" y="39143"/>
                  <a:pt x="579120" y="42867"/>
                </a:cubicBezTo>
                <a:cubicBezTo>
                  <a:pt x="576958" y="46601"/>
                  <a:pt x="575815" y="50839"/>
                  <a:pt x="575787" y="55154"/>
                </a:cubicBezTo>
                <a:cubicBezTo>
                  <a:pt x="575815" y="59469"/>
                  <a:pt x="576958" y="63708"/>
                  <a:pt x="579120" y="67442"/>
                </a:cubicBezTo>
                <a:cubicBezTo>
                  <a:pt x="581206" y="71204"/>
                  <a:pt x="584264" y="74328"/>
                  <a:pt x="587979" y="76490"/>
                </a:cubicBezTo>
                <a:cubicBezTo>
                  <a:pt x="591569" y="78672"/>
                  <a:pt x="595684" y="79824"/>
                  <a:pt x="599885" y="79824"/>
                </a:cubicBezTo>
                <a:cubicBezTo>
                  <a:pt x="604124" y="79796"/>
                  <a:pt x="608295" y="78681"/>
                  <a:pt x="611982" y="76586"/>
                </a:cubicBezTo>
                <a:cubicBezTo>
                  <a:pt x="615658" y="74509"/>
                  <a:pt x="618725" y="71480"/>
                  <a:pt x="620840" y="67823"/>
                </a:cubicBezTo>
                <a:cubicBezTo>
                  <a:pt x="622964" y="64013"/>
                  <a:pt x="624050" y="59707"/>
                  <a:pt x="623983" y="55345"/>
                </a:cubicBezTo>
                <a:cubicBezTo>
                  <a:pt x="624126" y="48773"/>
                  <a:pt x="621621" y="42429"/>
                  <a:pt x="617030" y="37724"/>
                </a:cubicBezTo>
                <a:cubicBezTo>
                  <a:pt x="612486" y="33209"/>
                  <a:pt x="606286" y="30770"/>
                  <a:pt x="599885" y="30961"/>
                </a:cubicBezTo>
                <a:close/>
                <a:moveTo>
                  <a:pt x="429673" y="30675"/>
                </a:moveTo>
                <a:cubicBezTo>
                  <a:pt x="425425" y="30627"/>
                  <a:pt x="421234" y="31751"/>
                  <a:pt x="417576" y="33913"/>
                </a:cubicBezTo>
                <a:cubicBezTo>
                  <a:pt x="413890" y="36047"/>
                  <a:pt x="410861" y="39142"/>
                  <a:pt x="408813" y="42867"/>
                </a:cubicBezTo>
                <a:cubicBezTo>
                  <a:pt x="406680" y="46610"/>
                  <a:pt x="405565" y="50848"/>
                  <a:pt x="405575" y="55154"/>
                </a:cubicBezTo>
                <a:cubicBezTo>
                  <a:pt x="405565" y="59459"/>
                  <a:pt x="406680" y="63698"/>
                  <a:pt x="408813" y="67441"/>
                </a:cubicBezTo>
                <a:cubicBezTo>
                  <a:pt x="410899" y="71203"/>
                  <a:pt x="413957" y="74328"/>
                  <a:pt x="417672" y="76490"/>
                </a:cubicBezTo>
                <a:cubicBezTo>
                  <a:pt x="421262" y="78671"/>
                  <a:pt x="425377" y="79823"/>
                  <a:pt x="429578" y="79823"/>
                </a:cubicBezTo>
                <a:cubicBezTo>
                  <a:pt x="433855" y="79785"/>
                  <a:pt x="438046" y="78671"/>
                  <a:pt x="441770" y="76585"/>
                </a:cubicBezTo>
                <a:cubicBezTo>
                  <a:pt x="445446" y="74528"/>
                  <a:pt x="448476" y="71499"/>
                  <a:pt x="450533" y="67822"/>
                </a:cubicBezTo>
                <a:cubicBezTo>
                  <a:pt x="452667" y="64012"/>
                  <a:pt x="453743" y="59707"/>
                  <a:pt x="453676" y="55344"/>
                </a:cubicBezTo>
                <a:cubicBezTo>
                  <a:pt x="453819" y="48772"/>
                  <a:pt x="451314" y="42428"/>
                  <a:pt x="446723" y="37723"/>
                </a:cubicBezTo>
                <a:cubicBezTo>
                  <a:pt x="442122" y="33122"/>
                  <a:pt x="435798" y="30665"/>
                  <a:pt x="429292" y="30960"/>
                </a:cubicBezTo>
                <a:close/>
                <a:moveTo>
                  <a:pt x="71723" y="24959"/>
                </a:moveTo>
                <a:lnTo>
                  <a:pt x="79819" y="24959"/>
                </a:lnTo>
                <a:lnTo>
                  <a:pt x="79819" y="85729"/>
                </a:lnTo>
                <a:lnTo>
                  <a:pt x="72009" y="85729"/>
                </a:lnTo>
                <a:close/>
                <a:moveTo>
                  <a:pt x="546544" y="24674"/>
                </a:moveTo>
                <a:lnTo>
                  <a:pt x="554355" y="24674"/>
                </a:lnTo>
                <a:lnTo>
                  <a:pt x="554355" y="85443"/>
                </a:lnTo>
                <a:lnTo>
                  <a:pt x="546544" y="85443"/>
                </a:lnTo>
                <a:close/>
                <a:moveTo>
                  <a:pt x="202311" y="23626"/>
                </a:moveTo>
                <a:cubicBezTo>
                  <a:pt x="211979" y="23283"/>
                  <a:pt x="221209" y="27655"/>
                  <a:pt x="227076" y="35342"/>
                </a:cubicBezTo>
                <a:cubicBezTo>
                  <a:pt x="231639" y="41285"/>
                  <a:pt x="234030" y="48620"/>
                  <a:pt x="233839" y="56106"/>
                </a:cubicBezTo>
                <a:lnTo>
                  <a:pt x="179166" y="56106"/>
                </a:lnTo>
                <a:cubicBezTo>
                  <a:pt x="179080" y="62545"/>
                  <a:pt x="181509" y="68765"/>
                  <a:pt x="185929" y="73442"/>
                </a:cubicBezTo>
                <a:cubicBezTo>
                  <a:pt x="190100" y="77937"/>
                  <a:pt x="195987" y="80433"/>
                  <a:pt x="202121" y="80300"/>
                </a:cubicBezTo>
                <a:cubicBezTo>
                  <a:pt x="205179" y="80290"/>
                  <a:pt x="208207" y="79738"/>
                  <a:pt x="211074" y="78680"/>
                </a:cubicBezTo>
                <a:cubicBezTo>
                  <a:pt x="213799" y="77661"/>
                  <a:pt x="216332" y="76213"/>
                  <a:pt x="218599" y="74394"/>
                </a:cubicBezTo>
                <a:cubicBezTo>
                  <a:pt x="221238" y="71784"/>
                  <a:pt x="223486" y="68793"/>
                  <a:pt x="225267" y="65536"/>
                </a:cubicBezTo>
                <a:lnTo>
                  <a:pt x="231839" y="69060"/>
                </a:lnTo>
                <a:cubicBezTo>
                  <a:pt x="229953" y="72880"/>
                  <a:pt x="227410" y="76328"/>
                  <a:pt x="224314" y="79252"/>
                </a:cubicBezTo>
                <a:cubicBezTo>
                  <a:pt x="221542" y="81824"/>
                  <a:pt x="218314" y="83862"/>
                  <a:pt x="214789" y="85253"/>
                </a:cubicBezTo>
                <a:cubicBezTo>
                  <a:pt x="210941" y="86643"/>
                  <a:pt x="206874" y="87320"/>
                  <a:pt x="202788" y="87253"/>
                </a:cubicBezTo>
                <a:cubicBezTo>
                  <a:pt x="193987" y="87834"/>
                  <a:pt x="185405" y="84319"/>
                  <a:pt x="179547" y="77728"/>
                </a:cubicBezTo>
                <a:cubicBezTo>
                  <a:pt x="174108" y="71699"/>
                  <a:pt x="171117" y="63850"/>
                  <a:pt x="171165" y="55725"/>
                </a:cubicBezTo>
                <a:cubicBezTo>
                  <a:pt x="171098" y="48267"/>
                  <a:pt x="173584" y="41000"/>
                  <a:pt x="178213" y="35151"/>
                </a:cubicBezTo>
                <a:cubicBezTo>
                  <a:pt x="183842" y="27560"/>
                  <a:pt x="192863" y="23245"/>
                  <a:pt x="202311" y="23626"/>
                </a:cubicBezTo>
                <a:close/>
                <a:moveTo>
                  <a:pt x="783051" y="23436"/>
                </a:moveTo>
                <a:cubicBezTo>
                  <a:pt x="791909" y="23207"/>
                  <a:pt x="800415" y="26903"/>
                  <a:pt x="806292" y="33532"/>
                </a:cubicBezTo>
                <a:cubicBezTo>
                  <a:pt x="811816" y="39514"/>
                  <a:pt x="814817" y="47391"/>
                  <a:pt x="814674" y="55535"/>
                </a:cubicBezTo>
                <a:cubicBezTo>
                  <a:pt x="814760" y="63812"/>
                  <a:pt x="811578" y="71785"/>
                  <a:pt x="805816" y="77728"/>
                </a:cubicBezTo>
                <a:cubicBezTo>
                  <a:pt x="799977" y="84062"/>
                  <a:pt x="791662" y="87539"/>
                  <a:pt x="783051" y="87253"/>
                </a:cubicBezTo>
                <a:cubicBezTo>
                  <a:pt x="774412" y="87558"/>
                  <a:pt x="766058" y="84081"/>
                  <a:pt x="760191" y="77728"/>
                </a:cubicBezTo>
                <a:cubicBezTo>
                  <a:pt x="754428" y="71785"/>
                  <a:pt x="751247" y="63812"/>
                  <a:pt x="751333" y="55535"/>
                </a:cubicBezTo>
                <a:cubicBezTo>
                  <a:pt x="751237" y="47429"/>
                  <a:pt x="754228" y="39600"/>
                  <a:pt x="759715" y="33627"/>
                </a:cubicBezTo>
                <a:cubicBezTo>
                  <a:pt x="765620" y="26969"/>
                  <a:pt x="774154" y="23236"/>
                  <a:pt x="783051" y="23436"/>
                </a:cubicBezTo>
                <a:close/>
                <a:moveTo>
                  <a:pt x="711804" y="23436"/>
                </a:moveTo>
                <a:cubicBezTo>
                  <a:pt x="715747" y="23407"/>
                  <a:pt x="719671" y="24017"/>
                  <a:pt x="723424" y="25246"/>
                </a:cubicBezTo>
                <a:cubicBezTo>
                  <a:pt x="726853" y="26322"/>
                  <a:pt x="730072" y="27960"/>
                  <a:pt x="732949" y="30103"/>
                </a:cubicBezTo>
                <a:cubicBezTo>
                  <a:pt x="735540" y="32170"/>
                  <a:pt x="737712" y="34732"/>
                  <a:pt x="739331" y="37628"/>
                </a:cubicBezTo>
                <a:lnTo>
                  <a:pt x="733139" y="41438"/>
                </a:lnTo>
                <a:cubicBezTo>
                  <a:pt x="728063" y="34466"/>
                  <a:pt x="719852" y="30475"/>
                  <a:pt x="711232" y="30770"/>
                </a:cubicBezTo>
                <a:cubicBezTo>
                  <a:pt x="704364" y="30570"/>
                  <a:pt x="697697" y="33142"/>
                  <a:pt x="692754" y="37914"/>
                </a:cubicBezTo>
                <a:cubicBezTo>
                  <a:pt x="687991" y="42410"/>
                  <a:pt x="685334" y="48696"/>
                  <a:pt x="685419" y="55249"/>
                </a:cubicBezTo>
                <a:cubicBezTo>
                  <a:pt x="685400" y="59640"/>
                  <a:pt x="686591" y="63955"/>
                  <a:pt x="688848" y="67727"/>
                </a:cubicBezTo>
                <a:cubicBezTo>
                  <a:pt x="691039" y="71756"/>
                  <a:pt x="694344" y="75061"/>
                  <a:pt x="698373" y="77252"/>
                </a:cubicBezTo>
                <a:cubicBezTo>
                  <a:pt x="702412" y="79414"/>
                  <a:pt x="706936" y="80529"/>
                  <a:pt x="711518" y="80491"/>
                </a:cubicBezTo>
                <a:cubicBezTo>
                  <a:pt x="720100" y="80624"/>
                  <a:pt x="728234" y="76661"/>
                  <a:pt x="733425" y="69823"/>
                </a:cubicBezTo>
                <a:lnTo>
                  <a:pt x="739616" y="73823"/>
                </a:lnTo>
                <a:cubicBezTo>
                  <a:pt x="736683" y="78205"/>
                  <a:pt x="732644" y="81719"/>
                  <a:pt x="727901" y="84015"/>
                </a:cubicBezTo>
                <a:cubicBezTo>
                  <a:pt x="722662" y="86482"/>
                  <a:pt x="716928" y="87720"/>
                  <a:pt x="711137" y="87634"/>
                </a:cubicBezTo>
                <a:cubicBezTo>
                  <a:pt x="702240" y="87806"/>
                  <a:pt x="693649" y="84367"/>
                  <a:pt x="687324" y="78109"/>
                </a:cubicBezTo>
                <a:cubicBezTo>
                  <a:pt x="681114" y="72375"/>
                  <a:pt x="677647" y="64270"/>
                  <a:pt x="677799" y="55821"/>
                </a:cubicBezTo>
                <a:cubicBezTo>
                  <a:pt x="677790" y="50058"/>
                  <a:pt x="679342" y="44400"/>
                  <a:pt x="682276" y="39438"/>
                </a:cubicBezTo>
                <a:cubicBezTo>
                  <a:pt x="685162" y="34437"/>
                  <a:pt x="689382" y="30351"/>
                  <a:pt x="694468" y="27627"/>
                </a:cubicBezTo>
                <a:cubicBezTo>
                  <a:pt x="699802" y="24808"/>
                  <a:pt x="705765" y="23369"/>
                  <a:pt x="711804" y="23436"/>
                </a:cubicBezTo>
                <a:close/>
                <a:moveTo>
                  <a:pt x="262414" y="23245"/>
                </a:moveTo>
                <a:cubicBezTo>
                  <a:pt x="268786" y="23798"/>
                  <a:pt x="274692" y="26807"/>
                  <a:pt x="278892" y="31627"/>
                </a:cubicBezTo>
                <a:lnTo>
                  <a:pt x="273939" y="36771"/>
                </a:lnTo>
                <a:cubicBezTo>
                  <a:pt x="270777" y="33246"/>
                  <a:pt x="266376" y="31094"/>
                  <a:pt x="261652" y="30770"/>
                </a:cubicBezTo>
                <a:cubicBezTo>
                  <a:pt x="259223" y="30732"/>
                  <a:pt x="256871" y="31618"/>
                  <a:pt x="255080" y="33246"/>
                </a:cubicBezTo>
                <a:cubicBezTo>
                  <a:pt x="253394" y="34704"/>
                  <a:pt x="252422" y="36828"/>
                  <a:pt x="252413" y="39056"/>
                </a:cubicBezTo>
                <a:cubicBezTo>
                  <a:pt x="252499" y="41152"/>
                  <a:pt x="253261" y="43162"/>
                  <a:pt x="254604" y="44772"/>
                </a:cubicBezTo>
                <a:cubicBezTo>
                  <a:pt x="257385" y="47439"/>
                  <a:pt x="260604" y="49601"/>
                  <a:pt x="264129" y="51153"/>
                </a:cubicBezTo>
                <a:cubicBezTo>
                  <a:pt x="268643" y="53201"/>
                  <a:pt x="272701" y="56154"/>
                  <a:pt x="276035" y="59821"/>
                </a:cubicBezTo>
                <a:cubicBezTo>
                  <a:pt x="278016" y="62602"/>
                  <a:pt x="279073" y="65936"/>
                  <a:pt x="279083" y="69346"/>
                </a:cubicBezTo>
                <a:cubicBezTo>
                  <a:pt x="279130" y="74109"/>
                  <a:pt x="277235" y="78681"/>
                  <a:pt x="273844" y="82014"/>
                </a:cubicBezTo>
                <a:cubicBezTo>
                  <a:pt x="270339" y="85434"/>
                  <a:pt x="265595" y="87291"/>
                  <a:pt x="260699" y="87158"/>
                </a:cubicBezTo>
                <a:cubicBezTo>
                  <a:pt x="257204" y="87158"/>
                  <a:pt x="253756" y="86377"/>
                  <a:pt x="250603" y="84872"/>
                </a:cubicBezTo>
                <a:cubicBezTo>
                  <a:pt x="247526" y="83405"/>
                  <a:pt x="244821" y="81262"/>
                  <a:pt x="242697" y="78585"/>
                </a:cubicBezTo>
                <a:lnTo>
                  <a:pt x="247650" y="72966"/>
                </a:lnTo>
                <a:cubicBezTo>
                  <a:pt x="250651" y="76995"/>
                  <a:pt x="255299" y="79471"/>
                  <a:pt x="260319" y="79728"/>
                </a:cubicBezTo>
                <a:cubicBezTo>
                  <a:pt x="263262" y="79814"/>
                  <a:pt x="266129" y="78757"/>
                  <a:pt x="268320" y="76776"/>
                </a:cubicBezTo>
                <a:cubicBezTo>
                  <a:pt x="270406" y="74985"/>
                  <a:pt x="271625" y="72385"/>
                  <a:pt x="271653" y="69632"/>
                </a:cubicBezTo>
                <a:cubicBezTo>
                  <a:pt x="271634" y="67441"/>
                  <a:pt x="270863" y="65317"/>
                  <a:pt x="269463" y="63631"/>
                </a:cubicBezTo>
                <a:cubicBezTo>
                  <a:pt x="266653" y="60983"/>
                  <a:pt x="263433" y="58802"/>
                  <a:pt x="259938" y="57154"/>
                </a:cubicBezTo>
                <a:cubicBezTo>
                  <a:pt x="255623" y="55259"/>
                  <a:pt x="251784" y="52430"/>
                  <a:pt x="248698" y="48867"/>
                </a:cubicBezTo>
                <a:cubicBezTo>
                  <a:pt x="246698" y="46105"/>
                  <a:pt x="245660" y="42752"/>
                  <a:pt x="245745" y="39342"/>
                </a:cubicBezTo>
                <a:cubicBezTo>
                  <a:pt x="245631" y="34999"/>
                  <a:pt x="247355" y="30808"/>
                  <a:pt x="250508" y="27817"/>
                </a:cubicBezTo>
                <a:cubicBezTo>
                  <a:pt x="253699" y="24760"/>
                  <a:pt x="257994" y="23112"/>
                  <a:pt x="262414" y="23245"/>
                </a:cubicBezTo>
                <a:close/>
                <a:moveTo>
                  <a:pt x="19813" y="23245"/>
                </a:moveTo>
                <a:cubicBezTo>
                  <a:pt x="26146" y="23845"/>
                  <a:pt x="32005" y="26836"/>
                  <a:pt x="36196" y="31627"/>
                </a:cubicBezTo>
                <a:lnTo>
                  <a:pt x="31147" y="36771"/>
                </a:lnTo>
                <a:cubicBezTo>
                  <a:pt x="28023" y="33256"/>
                  <a:pt x="23651" y="31104"/>
                  <a:pt x="18955" y="30770"/>
                </a:cubicBezTo>
                <a:cubicBezTo>
                  <a:pt x="16526" y="30732"/>
                  <a:pt x="14174" y="31618"/>
                  <a:pt x="12383" y="33247"/>
                </a:cubicBezTo>
                <a:cubicBezTo>
                  <a:pt x="10697" y="34704"/>
                  <a:pt x="9725" y="36828"/>
                  <a:pt x="9716" y="39057"/>
                </a:cubicBezTo>
                <a:cubicBezTo>
                  <a:pt x="9802" y="41152"/>
                  <a:pt x="10564" y="43162"/>
                  <a:pt x="11907" y="44772"/>
                </a:cubicBezTo>
                <a:cubicBezTo>
                  <a:pt x="14688" y="47439"/>
                  <a:pt x="17907" y="49601"/>
                  <a:pt x="21432" y="51154"/>
                </a:cubicBezTo>
                <a:cubicBezTo>
                  <a:pt x="25928" y="53201"/>
                  <a:pt x="29947" y="56145"/>
                  <a:pt x="33243" y="59821"/>
                </a:cubicBezTo>
                <a:cubicBezTo>
                  <a:pt x="35291" y="62574"/>
                  <a:pt x="36396" y="65917"/>
                  <a:pt x="36386" y="69346"/>
                </a:cubicBezTo>
                <a:cubicBezTo>
                  <a:pt x="36443" y="74128"/>
                  <a:pt x="34510" y="78710"/>
                  <a:pt x="31052" y="82015"/>
                </a:cubicBezTo>
                <a:cubicBezTo>
                  <a:pt x="27594" y="85453"/>
                  <a:pt x="22880" y="87311"/>
                  <a:pt x="18003" y="87158"/>
                </a:cubicBezTo>
                <a:cubicBezTo>
                  <a:pt x="14507" y="87158"/>
                  <a:pt x="11059" y="86377"/>
                  <a:pt x="7906" y="84872"/>
                </a:cubicBezTo>
                <a:cubicBezTo>
                  <a:pt x="4820" y="83405"/>
                  <a:pt x="2124" y="81262"/>
                  <a:pt x="0" y="78586"/>
                </a:cubicBezTo>
                <a:lnTo>
                  <a:pt x="4954" y="72966"/>
                </a:lnTo>
                <a:cubicBezTo>
                  <a:pt x="7954" y="76995"/>
                  <a:pt x="12602" y="79472"/>
                  <a:pt x="17622" y="79729"/>
                </a:cubicBezTo>
                <a:cubicBezTo>
                  <a:pt x="20574" y="79814"/>
                  <a:pt x="23432" y="78757"/>
                  <a:pt x="25623" y="76776"/>
                </a:cubicBezTo>
                <a:cubicBezTo>
                  <a:pt x="27718" y="74985"/>
                  <a:pt x="28928" y="72385"/>
                  <a:pt x="28956" y="69632"/>
                </a:cubicBezTo>
                <a:cubicBezTo>
                  <a:pt x="28937" y="67441"/>
                  <a:pt x="28166" y="65317"/>
                  <a:pt x="26766" y="63631"/>
                </a:cubicBezTo>
                <a:cubicBezTo>
                  <a:pt x="23956" y="60974"/>
                  <a:pt x="20746" y="58793"/>
                  <a:pt x="17241" y="57154"/>
                </a:cubicBezTo>
                <a:cubicBezTo>
                  <a:pt x="12973" y="55230"/>
                  <a:pt x="9163" y="52401"/>
                  <a:pt x="6097" y="48868"/>
                </a:cubicBezTo>
                <a:cubicBezTo>
                  <a:pt x="4096" y="46105"/>
                  <a:pt x="3058" y="42753"/>
                  <a:pt x="3144" y="39343"/>
                </a:cubicBezTo>
                <a:cubicBezTo>
                  <a:pt x="2991" y="34990"/>
                  <a:pt x="4725" y="30789"/>
                  <a:pt x="7906" y="27817"/>
                </a:cubicBezTo>
                <a:cubicBezTo>
                  <a:pt x="11088" y="24741"/>
                  <a:pt x="15383" y="23083"/>
                  <a:pt x="19813" y="23245"/>
                </a:cubicBezTo>
                <a:close/>
                <a:moveTo>
                  <a:pt x="857726" y="23150"/>
                </a:moveTo>
                <a:cubicBezTo>
                  <a:pt x="860612" y="23141"/>
                  <a:pt x="863460" y="23722"/>
                  <a:pt x="866108" y="24865"/>
                </a:cubicBezTo>
                <a:cubicBezTo>
                  <a:pt x="868594" y="25865"/>
                  <a:pt x="870813" y="27427"/>
                  <a:pt x="872585" y="29437"/>
                </a:cubicBezTo>
                <a:cubicBezTo>
                  <a:pt x="874576" y="31885"/>
                  <a:pt x="876071" y="34695"/>
                  <a:pt x="876966" y="37724"/>
                </a:cubicBezTo>
                <a:cubicBezTo>
                  <a:pt x="879157" y="33352"/>
                  <a:pt x="882443" y="29608"/>
                  <a:pt x="886491" y="26865"/>
                </a:cubicBezTo>
                <a:cubicBezTo>
                  <a:pt x="890235" y="24436"/>
                  <a:pt x="894607" y="23141"/>
                  <a:pt x="899065" y="23150"/>
                </a:cubicBezTo>
                <a:cubicBezTo>
                  <a:pt x="903008" y="23065"/>
                  <a:pt x="906894" y="24160"/>
                  <a:pt x="910209" y="26294"/>
                </a:cubicBezTo>
                <a:cubicBezTo>
                  <a:pt x="913438" y="28446"/>
                  <a:pt x="915933" y="31542"/>
                  <a:pt x="917352" y="35152"/>
                </a:cubicBezTo>
                <a:cubicBezTo>
                  <a:pt x="919219" y="40667"/>
                  <a:pt x="920029" y="46486"/>
                  <a:pt x="919734" y="52297"/>
                </a:cubicBezTo>
                <a:lnTo>
                  <a:pt x="919734" y="85444"/>
                </a:lnTo>
                <a:lnTo>
                  <a:pt x="911733" y="85444"/>
                </a:lnTo>
                <a:lnTo>
                  <a:pt x="911733" y="52297"/>
                </a:lnTo>
                <a:cubicBezTo>
                  <a:pt x="911990" y="47772"/>
                  <a:pt x="911504" y="43239"/>
                  <a:pt x="910304" y="38867"/>
                </a:cubicBezTo>
                <a:cubicBezTo>
                  <a:pt x="909428" y="36419"/>
                  <a:pt x="907751" y="34333"/>
                  <a:pt x="905541" y="32961"/>
                </a:cubicBezTo>
                <a:cubicBezTo>
                  <a:pt x="903170" y="31418"/>
                  <a:pt x="900369" y="30646"/>
                  <a:pt x="897541" y="30770"/>
                </a:cubicBezTo>
                <a:cubicBezTo>
                  <a:pt x="893807" y="30713"/>
                  <a:pt x="890159" y="31885"/>
                  <a:pt x="887158" y="34104"/>
                </a:cubicBezTo>
                <a:cubicBezTo>
                  <a:pt x="884034" y="36304"/>
                  <a:pt x="881643" y="39390"/>
                  <a:pt x="880300" y="42962"/>
                </a:cubicBezTo>
                <a:cubicBezTo>
                  <a:pt x="878500" y="49144"/>
                  <a:pt x="877757" y="55583"/>
                  <a:pt x="878109" y="62012"/>
                </a:cubicBezTo>
                <a:lnTo>
                  <a:pt x="878109" y="85825"/>
                </a:lnTo>
                <a:lnTo>
                  <a:pt x="870394" y="85825"/>
                </a:lnTo>
                <a:lnTo>
                  <a:pt x="870394" y="54678"/>
                </a:lnTo>
                <a:cubicBezTo>
                  <a:pt x="870623" y="49687"/>
                  <a:pt x="870175" y="44686"/>
                  <a:pt x="869061" y="39819"/>
                </a:cubicBezTo>
                <a:cubicBezTo>
                  <a:pt x="868194" y="37238"/>
                  <a:pt x="866527" y="34999"/>
                  <a:pt x="864298" y="33437"/>
                </a:cubicBezTo>
                <a:cubicBezTo>
                  <a:pt x="861888" y="31875"/>
                  <a:pt x="859069" y="31075"/>
                  <a:pt x="856202" y="31151"/>
                </a:cubicBezTo>
                <a:cubicBezTo>
                  <a:pt x="852554" y="31142"/>
                  <a:pt x="848991" y="32275"/>
                  <a:pt x="846010" y="34390"/>
                </a:cubicBezTo>
                <a:cubicBezTo>
                  <a:pt x="842867" y="36552"/>
                  <a:pt x="840447" y="39600"/>
                  <a:pt x="839057" y="43153"/>
                </a:cubicBezTo>
                <a:cubicBezTo>
                  <a:pt x="837276" y="48620"/>
                  <a:pt x="836504" y="54364"/>
                  <a:pt x="836771" y="60107"/>
                </a:cubicBezTo>
                <a:lnTo>
                  <a:pt x="836771" y="85825"/>
                </a:lnTo>
                <a:lnTo>
                  <a:pt x="828960" y="85825"/>
                </a:lnTo>
                <a:lnTo>
                  <a:pt x="829056" y="24674"/>
                </a:lnTo>
                <a:lnTo>
                  <a:pt x="836866" y="24674"/>
                </a:lnTo>
                <a:lnTo>
                  <a:pt x="836866" y="35152"/>
                </a:lnTo>
                <a:cubicBezTo>
                  <a:pt x="839105" y="31828"/>
                  <a:pt x="841953" y="28951"/>
                  <a:pt x="845248" y="26675"/>
                </a:cubicBezTo>
                <a:cubicBezTo>
                  <a:pt x="849011" y="24379"/>
                  <a:pt x="853325" y="23160"/>
                  <a:pt x="857726" y="23150"/>
                </a:cubicBezTo>
                <a:close/>
                <a:moveTo>
                  <a:pt x="321373" y="23149"/>
                </a:moveTo>
                <a:cubicBezTo>
                  <a:pt x="324259" y="23140"/>
                  <a:pt x="327107" y="23721"/>
                  <a:pt x="329755" y="24864"/>
                </a:cubicBezTo>
                <a:cubicBezTo>
                  <a:pt x="332222" y="25893"/>
                  <a:pt x="334442" y="27455"/>
                  <a:pt x="336232" y="29436"/>
                </a:cubicBezTo>
                <a:cubicBezTo>
                  <a:pt x="338194" y="31903"/>
                  <a:pt x="339671" y="34713"/>
                  <a:pt x="340614" y="37723"/>
                </a:cubicBezTo>
                <a:cubicBezTo>
                  <a:pt x="342804" y="33351"/>
                  <a:pt x="346091" y="29608"/>
                  <a:pt x="350139" y="26864"/>
                </a:cubicBezTo>
                <a:cubicBezTo>
                  <a:pt x="353882" y="24435"/>
                  <a:pt x="358254" y="23140"/>
                  <a:pt x="362712" y="23149"/>
                </a:cubicBezTo>
                <a:cubicBezTo>
                  <a:pt x="366655" y="23083"/>
                  <a:pt x="370532" y="24178"/>
                  <a:pt x="373856" y="26293"/>
                </a:cubicBezTo>
                <a:cubicBezTo>
                  <a:pt x="377047" y="28493"/>
                  <a:pt x="379523" y="31570"/>
                  <a:pt x="381000" y="35151"/>
                </a:cubicBezTo>
                <a:cubicBezTo>
                  <a:pt x="382781" y="40685"/>
                  <a:pt x="383552" y="46486"/>
                  <a:pt x="383286" y="52296"/>
                </a:cubicBezTo>
                <a:lnTo>
                  <a:pt x="383286" y="85443"/>
                </a:lnTo>
                <a:lnTo>
                  <a:pt x="375380" y="85443"/>
                </a:lnTo>
                <a:lnTo>
                  <a:pt x="375380" y="52296"/>
                </a:lnTo>
                <a:cubicBezTo>
                  <a:pt x="375637" y="47772"/>
                  <a:pt x="375152" y="43238"/>
                  <a:pt x="373951" y="38866"/>
                </a:cubicBezTo>
                <a:cubicBezTo>
                  <a:pt x="373046" y="36437"/>
                  <a:pt x="371370" y="34360"/>
                  <a:pt x="369189" y="32960"/>
                </a:cubicBezTo>
                <a:cubicBezTo>
                  <a:pt x="366808" y="31436"/>
                  <a:pt x="364017" y="30674"/>
                  <a:pt x="361188" y="30769"/>
                </a:cubicBezTo>
                <a:cubicBezTo>
                  <a:pt x="357454" y="30712"/>
                  <a:pt x="353806" y="31884"/>
                  <a:pt x="350806" y="34103"/>
                </a:cubicBezTo>
                <a:cubicBezTo>
                  <a:pt x="347681" y="36303"/>
                  <a:pt x="345291" y="39390"/>
                  <a:pt x="343948" y="42961"/>
                </a:cubicBezTo>
                <a:cubicBezTo>
                  <a:pt x="342100" y="49134"/>
                  <a:pt x="341357" y="55582"/>
                  <a:pt x="341757" y="62011"/>
                </a:cubicBezTo>
                <a:lnTo>
                  <a:pt x="341757" y="85824"/>
                </a:lnTo>
                <a:lnTo>
                  <a:pt x="333946" y="85824"/>
                </a:lnTo>
                <a:lnTo>
                  <a:pt x="333946" y="54677"/>
                </a:lnTo>
                <a:cubicBezTo>
                  <a:pt x="334213" y="49677"/>
                  <a:pt x="333727" y="44676"/>
                  <a:pt x="332518" y="39818"/>
                </a:cubicBezTo>
                <a:cubicBezTo>
                  <a:pt x="331679" y="37218"/>
                  <a:pt x="330003" y="34980"/>
                  <a:pt x="327755" y="33436"/>
                </a:cubicBezTo>
                <a:cubicBezTo>
                  <a:pt x="325345" y="31874"/>
                  <a:pt x="322526" y="31074"/>
                  <a:pt x="319659" y="31150"/>
                </a:cubicBezTo>
                <a:cubicBezTo>
                  <a:pt x="316039" y="31141"/>
                  <a:pt x="312505" y="32274"/>
                  <a:pt x="309562" y="34389"/>
                </a:cubicBezTo>
                <a:cubicBezTo>
                  <a:pt x="306419" y="36551"/>
                  <a:pt x="304000" y="39599"/>
                  <a:pt x="302609" y="43152"/>
                </a:cubicBezTo>
                <a:cubicBezTo>
                  <a:pt x="300828" y="48619"/>
                  <a:pt x="300056" y="54363"/>
                  <a:pt x="300323" y="60107"/>
                </a:cubicBezTo>
                <a:lnTo>
                  <a:pt x="300323" y="85824"/>
                </a:lnTo>
                <a:lnTo>
                  <a:pt x="292512" y="85824"/>
                </a:lnTo>
                <a:lnTo>
                  <a:pt x="292703" y="24674"/>
                </a:lnTo>
                <a:lnTo>
                  <a:pt x="300514" y="24674"/>
                </a:lnTo>
                <a:lnTo>
                  <a:pt x="300514" y="35151"/>
                </a:lnTo>
                <a:cubicBezTo>
                  <a:pt x="302752" y="31827"/>
                  <a:pt x="305600" y="28950"/>
                  <a:pt x="308895" y="26674"/>
                </a:cubicBezTo>
                <a:cubicBezTo>
                  <a:pt x="312648" y="24359"/>
                  <a:pt x="316963" y="23140"/>
                  <a:pt x="321373" y="23149"/>
                </a:cubicBezTo>
                <a:close/>
                <a:moveTo>
                  <a:pt x="508635" y="22959"/>
                </a:moveTo>
                <a:cubicBezTo>
                  <a:pt x="512921" y="22883"/>
                  <a:pt x="517131" y="24073"/>
                  <a:pt x="520731" y="26388"/>
                </a:cubicBezTo>
                <a:cubicBezTo>
                  <a:pt x="524237" y="28703"/>
                  <a:pt x="526961" y="32017"/>
                  <a:pt x="528542" y="35913"/>
                </a:cubicBezTo>
                <a:cubicBezTo>
                  <a:pt x="530475" y="41809"/>
                  <a:pt x="531314" y="48000"/>
                  <a:pt x="531018" y="54201"/>
                </a:cubicBezTo>
                <a:lnTo>
                  <a:pt x="531018" y="85443"/>
                </a:lnTo>
                <a:lnTo>
                  <a:pt x="523208" y="85443"/>
                </a:lnTo>
                <a:lnTo>
                  <a:pt x="523208" y="56868"/>
                </a:lnTo>
                <a:cubicBezTo>
                  <a:pt x="523379" y="52182"/>
                  <a:pt x="523094" y="47495"/>
                  <a:pt x="522351" y="42866"/>
                </a:cubicBezTo>
                <a:cubicBezTo>
                  <a:pt x="521789" y="39171"/>
                  <a:pt x="519931" y="35799"/>
                  <a:pt x="517112" y="33341"/>
                </a:cubicBezTo>
                <a:cubicBezTo>
                  <a:pt x="514216" y="31217"/>
                  <a:pt x="510692" y="30150"/>
                  <a:pt x="507111" y="30293"/>
                </a:cubicBezTo>
                <a:cubicBezTo>
                  <a:pt x="502415" y="30255"/>
                  <a:pt x="497872" y="31951"/>
                  <a:pt x="494347" y="35056"/>
                </a:cubicBezTo>
                <a:cubicBezTo>
                  <a:pt x="490709" y="37989"/>
                  <a:pt x="488127" y="42038"/>
                  <a:pt x="487013" y="46581"/>
                </a:cubicBezTo>
                <a:cubicBezTo>
                  <a:pt x="486060" y="52048"/>
                  <a:pt x="485670" y="57601"/>
                  <a:pt x="485870" y="63154"/>
                </a:cubicBezTo>
                <a:lnTo>
                  <a:pt x="485870" y="85443"/>
                </a:lnTo>
                <a:lnTo>
                  <a:pt x="478059" y="85443"/>
                </a:lnTo>
                <a:lnTo>
                  <a:pt x="478059" y="24673"/>
                </a:lnTo>
                <a:lnTo>
                  <a:pt x="485870" y="24673"/>
                </a:lnTo>
                <a:lnTo>
                  <a:pt x="485870" y="35532"/>
                </a:lnTo>
                <a:cubicBezTo>
                  <a:pt x="488623" y="31665"/>
                  <a:pt x="492166" y="28417"/>
                  <a:pt x="496252" y="26007"/>
                </a:cubicBezTo>
                <a:cubicBezTo>
                  <a:pt x="500062" y="23988"/>
                  <a:pt x="504320" y="22940"/>
                  <a:pt x="508635" y="22959"/>
                </a:cubicBezTo>
                <a:close/>
                <a:moveTo>
                  <a:pt x="599218" y="22769"/>
                </a:moveTo>
                <a:cubicBezTo>
                  <a:pt x="603914" y="22712"/>
                  <a:pt x="608553" y="23788"/>
                  <a:pt x="612744" y="25913"/>
                </a:cubicBezTo>
                <a:cubicBezTo>
                  <a:pt x="616954" y="28227"/>
                  <a:pt x="620573" y="31485"/>
                  <a:pt x="623316" y="35438"/>
                </a:cubicBezTo>
                <a:lnTo>
                  <a:pt x="623316" y="24674"/>
                </a:lnTo>
                <a:lnTo>
                  <a:pt x="631127" y="24674"/>
                </a:lnTo>
                <a:lnTo>
                  <a:pt x="631127" y="85444"/>
                </a:lnTo>
                <a:lnTo>
                  <a:pt x="623412" y="85444"/>
                </a:lnTo>
                <a:lnTo>
                  <a:pt x="623412" y="74966"/>
                </a:lnTo>
                <a:cubicBezTo>
                  <a:pt x="620449" y="78700"/>
                  <a:pt x="616716" y="81758"/>
                  <a:pt x="612458" y="83920"/>
                </a:cubicBezTo>
                <a:cubicBezTo>
                  <a:pt x="608295" y="86015"/>
                  <a:pt x="603685" y="87063"/>
                  <a:pt x="599028" y="86968"/>
                </a:cubicBezTo>
                <a:cubicBezTo>
                  <a:pt x="590684" y="87015"/>
                  <a:pt x="582702" y="83558"/>
                  <a:pt x="577025" y="77443"/>
                </a:cubicBezTo>
                <a:cubicBezTo>
                  <a:pt x="570862" y="71480"/>
                  <a:pt x="567414" y="63251"/>
                  <a:pt x="567500" y="54678"/>
                </a:cubicBezTo>
                <a:cubicBezTo>
                  <a:pt x="567424" y="46220"/>
                  <a:pt x="570872" y="38105"/>
                  <a:pt x="577025" y="32294"/>
                </a:cubicBezTo>
                <a:cubicBezTo>
                  <a:pt x="582740" y="26122"/>
                  <a:pt x="590808" y="22655"/>
                  <a:pt x="599218" y="22769"/>
                </a:cubicBezTo>
                <a:close/>
                <a:moveTo>
                  <a:pt x="428911" y="22769"/>
                </a:moveTo>
                <a:cubicBezTo>
                  <a:pt x="433607" y="22712"/>
                  <a:pt x="438246" y="23788"/>
                  <a:pt x="442437" y="25912"/>
                </a:cubicBezTo>
                <a:cubicBezTo>
                  <a:pt x="446647" y="28227"/>
                  <a:pt x="450266" y="31484"/>
                  <a:pt x="453009" y="35437"/>
                </a:cubicBezTo>
                <a:lnTo>
                  <a:pt x="453009" y="24674"/>
                </a:lnTo>
                <a:lnTo>
                  <a:pt x="460820" y="24674"/>
                </a:lnTo>
                <a:lnTo>
                  <a:pt x="460820" y="85443"/>
                </a:lnTo>
                <a:lnTo>
                  <a:pt x="453105" y="85443"/>
                </a:lnTo>
                <a:lnTo>
                  <a:pt x="453105" y="74966"/>
                </a:lnTo>
                <a:cubicBezTo>
                  <a:pt x="450162" y="78719"/>
                  <a:pt x="446418" y="81786"/>
                  <a:pt x="442151" y="83919"/>
                </a:cubicBezTo>
                <a:cubicBezTo>
                  <a:pt x="437988" y="86015"/>
                  <a:pt x="433378" y="87063"/>
                  <a:pt x="428721" y="86967"/>
                </a:cubicBezTo>
                <a:cubicBezTo>
                  <a:pt x="420377" y="87015"/>
                  <a:pt x="412395" y="83557"/>
                  <a:pt x="406718" y="77442"/>
                </a:cubicBezTo>
                <a:cubicBezTo>
                  <a:pt x="400555" y="71480"/>
                  <a:pt x="397107" y="63250"/>
                  <a:pt x="397193" y="54677"/>
                </a:cubicBezTo>
                <a:cubicBezTo>
                  <a:pt x="397155" y="46229"/>
                  <a:pt x="400603" y="38132"/>
                  <a:pt x="406718" y="32294"/>
                </a:cubicBezTo>
                <a:cubicBezTo>
                  <a:pt x="412452" y="26141"/>
                  <a:pt x="420501" y="22683"/>
                  <a:pt x="428911" y="22769"/>
                </a:cubicBezTo>
                <a:close/>
                <a:moveTo>
                  <a:pt x="48863" y="1529"/>
                </a:moveTo>
                <a:lnTo>
                  <a:pt x="56674" y="1529"/>
                </a:lnTo>
                <a:lnTo>
                  <a:pt x="56674" y="85730"/>
                </a:lnTo>
                <a:lnTo>
                  <a:pt x="48863" y="85730"/>
                </a:lnTo>
                <a:close/>
                <a:moveTo>
                  <a:pt x="148209" y="1147"/>
                </a:moveTo>
                <a:lnTo>
                  <a:pt x="156020" y="1528"/>
                </a:lnTo>
                <a:lnTo>
                  <a:pt x="156020" y="85729"/>
                </a:lnTo>
                <a:lnTo>
                  <a:pt x="148305" y="85729"/>
                </a:lnTo>
                <a:lnTo>
                  <a:pt x="148305" y="75251"/>
                </a:lnTo>
                <a:cubicBezTo>
                  <a:pt x="145342" y="78985"/>
                  <a:pt x="141609" y="82042"/>
                  <a:pt x="137351" y="84205"/>
                </a:cubicBezTo>
                <a:cubicBezTo>
                  <a:pt x="133188" y="86300"/>
                  <a:pt x="128578" y="87348"/>
                  <a:pt x="123921" y="87253"/>
                </a:cubicBezTo>
                <a:cubicBezTo>
                  <a:pt x="115577" y="87300"/>
                  <a:pt x="107595" y="83843"/>
                  <a:pt x="101918" y="77728"/>
                </a:cubicBezTo>
                <a:cubicBezTo>
                  <a:pt x="95755" y="71765"/>
                  <a:pt x="92307" y="63535"/>
                  <a:pt x="92393" y="54963"/>
                </a:cubicBezTo>
                <a:cubicBezTo>
                  <a:pt x="92355" y="46514"/>
                  <a:pt x="95803" y="38418"/>
                  <a:pt x="101918" y="32579"/>
                </a:cubicBezTo>
                <a:cubicBezTo>
                  <a:pt x="107633" y="26407"/>
                  <a:pt x="115701" y="22940"/>
                  <a:pt x="124111" y="23054"/>
                </a:cubicBezTo>
                <a:cubicBezTo>
                  <a:pt x="128807" y="22997"/>
                  <a:pt x="133446" y="24073"/>
                  <a:pt x="137637" y="26197"/>
                </a:cubicBezTo>
                <a:cubicBezTo>
                  <a:pt x="141847" y="28512"/>
                  <a:pt x="145466" y="31769"/>
                  <a:pt x="148209" y="35722"/>
                </a:cubicBezTo>
                <a:close/>
                <a:moveTo>
                  <a:pt x="550450" y="4"/>
                </a:moveTo>
                <a:cubicBezTo>
                  <a:pt x="552183" y="-63"/>
                  <a:pt x="553850" y="633"/>
                  <a:pt x="555022" y="1909"/>
                </a:cubicBezTo>
                <a:cubicBezTo>
                  <a:pt x="556260" y="3109"/>
                  <a:pt x="556946" y="4757"/>
                  <a:pt x="556927" y="6481"/>
                </a:cubicBezTo>
                <a:cubicBezTo>
                  <a:pt x="556927" y="8167"/>
                  <a:pt x="556241" y="9786"/>
                  <a:pt x="555022" y="10958"/>
                </a:cubicBezTo>
                <a:cubicBezTo>
                  <a:pt x="553822" y="12196"/>
                  <a:pt x="552174" y="12882"/>
                  <a:pt x="550450" y="12863"/>
                </a:cubicBezTo>
                <a:cubicBezTo>
                  <a:pt x="548764" y="12863"/>
                  <a:pt x="547144" y="12177"/>
                  <a:pt x="545973" y="10958"/>
                </a:cubicBezTo>
                <a:cubicBezTo>
                  <a:pt x="544754" y="9786"/>
                  <a:pt x="544068" y="8167"/>
                  <a:pt x="544068" y="6481"/>
                </a:cubicBezTo>
                <a:cubicBezTo>
                  <a:pt x="544049" y="4757"/>
                  <a:pt x="544735" y="3109"/>
                  <a:pt x="545973" y="1909"/>
                </a:cubicBezTo>
                <a:cubicBezTo>
                  <a:pt x="547116" y="652"/>
                  <a:pt x="548754" y="-44"/>
                  <a:pt x="550450" y="4"/>
                </a:cubicBezTo>
                <a:close/>
                <a:moveTo>
                  <a:pt x="75628" y="4"/>
                </a:moveTo>
                <a:cubicBezTo>
                  <a:pt x="77362" y="-63"/>
                  <a:pt x="79029" y="633"/>
                  <a:pt x="80200" y="1909"/>
                </a:cubicBezTo>
                <a:cubicBezTo>
                  <a:pt x="81439" y="3109"/>
                  <a:pt x="82124" y="4757"/>
                  <a:pt x="82105" y="6481"/>
                </a:cubicBezTo>
                <a:cubicBezTo>
                  <a:pt x="82105" y="8167"/>
                  <a:pt x="81420" y="9786"/>
                  <a:pt x="80200" y="10958"/>
                </a:cubicBezTo>
                <a:cubicBezTo>
                  <a:pt x="79000" y="12196"/>
                  <a:pt x="77352" y="12882"/>
                  <a:pt x="75628" y="12863"/>
                </a:cubicBezTo>
                <a:cubicBezTo>
                  <a:pt x="73942" y="12863"/>
                  <a:pt x="72323" y="12177"/>
                  <a:pt x="71152" y="10958"/>
                </a:cubicBezTo>
                <a:cubicBezTo>
                  <a:pt x="69932" y="9786"/>
                  <a:pt x="69247" y="8167"/>
                  <a:pt x="69247" y="6481"/>
                </a:cubicBezTo>
                <a:cubicBezTo>
                  <a:pt x="69228" y="4757"/>
                  <a:pt x="69913" y="3109"/>
                  <a:pt x="71152" y="1909"/>
                </a:cubicBezTo>
                <a:cubicBezTo>
                  <a:pt x="72295" y="652"/>
                  <a:pt x="73933" y="-44"/>
                  <a:pt x="75628" y="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15 Timeline">
  <p:cSld name="CUSTOM_14">
    <p:spTree>
      <p:nvGrpSpPr>
        <p:cNvPr id="554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Google Shape;555;p17"/>
          <p:cNvSpPr/>
          <p:nvPr/>
        </p:nvSpPr>
        <p:spPr>
          <a:xfrm flipH="1" rot="10800000">
            <a:off x="-34947" y="-4222"/>
            <a:ext cx="12071349" cy="6891342"/>
          </a:xfrm>
          <a:custGeom>
            <a:rect b="b" l="l" r="r" t="t"/>
            <a:pathLst>
              <a:path extrusionOk="0" h="6891342" w="12071349">
                <a:moveTo>
                  <a:pt x="429946" y="0"/>
                </a:moveTo>
                <a:lnTo>
                  <a:pt x="1108922" y="0"/>
                </a:lnTo>
                <a:lnTo>
                  <a:pt x="1108922" y="4"/>
                </a:lnTo>
                <a:lnTo>
                  <a:pt x="12071349" y="4"/>
                </a:lnTo>
                <a:lnTo>
                  <a:pt x="12071349" y="6891342"/>
                </a:lnTo>
                <a:lnTo>
                  <a:pt x="954624" y="6891342"/>
                </a:lnTo>
                <a:lnTo>
                  <a:pt x="954624" y="6888479"/>
                </a:lnTo>
                <a:lnTo>
                  <a:pt x="147862" y="6888479"/>
                </a:lnTo>
                <a:lnTo>
                  <a:pt x="145371" y="6880396"/>
                </a:lnTo>
                <a:cubicBezTo>
                  <a:pt x="140448" y="6846825"/>
                  <a:pt x="165762" y="6814197"/>
                  <a:pt x="174010" y="6781283"/>
                </a:cubicBezTo>
                <a:cubicBezTo>
                  <a:pt x="193347" y="6705276"/>
                  <a:pt x="247810" y="6636224"/>
                  <a:pt x="249229" y="6555790"/>
                </a:cubicBezTo>
                <a:cubicBezTo>
                  <a:pt x="251891" y="6423251"/>
                  <a:pt x="230602" y="6296657"/>
                  <a:pt x="129661" y="6181064"/>
                </a:cubicBezTo>
                <a:cubicBezTo>
                  <a:pt x="102872" y="6151991"/>
                  <a:pt x="99678" y="6114923"/>
                  <a:pt x="121676" y="6083810"/>
                </a:cubicBezTo>
                <a:cubicBezTo>
                  <a:pt x="160351" y="6029303"/>
                  <a:pt x="134451" y="5976313"/>
                  <a:pt x="115289" y="5923829"/>
                </a:cubicBezTo>
                <a:cubicBezTo>
                  <a:pt x="105888" y="5897397"/>
                  <a:pt x="73422" y="5876908"/>
                  <a:pt x="73422" y="5847948"/>
                </a:cubicBezTo>
                <a:cubicBezTo>
                  <a:pt x="75374" y="5748165"/>
                  <a:pt x="91518" y="5648380"/>
                  <a:pt x="104113" y="5549609"/>
                </a:cubicBezTo>
                <a:cubicBezTo>
                  <a:pt x="114049" y="5475499"/>
                  <a:pt x="96309" y="5414035"/>
                  <a:pt x="43088" y="5361678"/>
                </a:cubicBezTo>
                <a:cubicBezTo>
                  <a:pt x="13727" y="5332273"/>
                  <a:pt x="-66" y="5305620"/>
                  <a:pt x="0" y="5279552"/>
                </a:cubicBezTo>
                <a:cubicBezTo>
                  <a:pt x="66" y="5253484"/>
                  <a:pt x="13993" y="5228000"/>
                  <a:pt x="40071" y="5200936"/>
                </a:cubicBezTo>
                <a:cubicBezTo>
                  <a:pt x="97549" y="5141243"/>
                  <a:pt x="131434" y="5073582"/>
                  <a:pt x="165318" y="5006428"/>
                </a:cubicBezTo>
                <a:cubicBezTo>
                  <a:pt x="186783" y="4963556"/>
                  <a:pt x="196541" y="4911830"/>
                  <a:pt x="145449" y="4881477"/>
                </a:cubicBezTo>
                <a:cubicBezTo>
                  <a:pt x="76795" y="4840755"/>
                  <a:pt x="86728" y="4799274"/>
                  <a:pt x="113693" y="4752986"/>
                </a:cubicBezTo>
                <a:cubicBezTo>
                  <a:pt x="140659" y="4706699"/>
                  <a:pt x="160351" y="4657249"/>
                  <a:pt x="195831" y="4613870"/>
                </a:cubicBezTo>
                <a:cubicBezTo>
                  <a:pt x="252777" y="4543554"/>
                  <a:pt x="258456" y="4469825"/>
                  <a:pt x="240716" y="4393943"/>
                </a:cubicBezTo>
                <a:cubicBezTo>
                  <a:pt x="228827" y="4342040"/>
                  <a:pt x="228295" y="4289113"/>
                  <a:pt x="239649" y="4237123"/>
                </a:cubicBezTo>
                <a:cubicBezTo>
                  <a:pt x="250293" y="4185650"/>
                  <a:pt x="264131" y="4131648"/>
                  <a:pt x="224037" y="4082958"/>
                </a:cubicBezTo>
                <a:cubicBezTo>
                  <a:pt x="189445" y="4044827"/>
                  <a:pt x="187139" y="3996213"/>
                  <a:pt x="218006" y="3956490"/>
                </a:cubicBezTo>
                <a:cubicBezTo>
                  <a:pt x="233797" y="3929261"/>
                  <a:pt x="244085" y="3900553"/>
                  <a:pt x="248520" y="3871249"/>
                </a:cubicBezTo>
                <a:cubicBezTo>
                  <a:pt x="292337" y="3691918"/>
                  <a:pt x="260939" y="3512713"/>
                  <a:pt x="243199" y="3333886"/>
                </a:cubicBezTo>
                <a:cubicBezTo>
                  <a:pt x="239116" y="3290887"/>
                  <a:pt x="232376" y="3248014"/>
                  <a:pt x="254729" y="3210074"/>
                </a:cubicBezTo>
                <a:cubicBezTo>
                  <a:pt x="297306" y="3138746"/>
                  <a:pt x="274245" y="3074754"/>
                  <a:pt x="235393" y="3009116"/>
                </a:cubicBezTo>
                <a:cubicBezTo>
                  <a:pt x="216941" y="2978258"/>
                  <a:pt x="204168" y="2945124"/>
                  <a:pt x="188912" y="2913886"/>
                </a:cubicBezTo>
                <a:cubicBezTo>
                  <a:pt x="173657" y="2882648"/>
                  <a:pt x="184301" y="2858240"/>
                  <a:pt x="211976" y="2832061"/>
                </a:cubicBezTo>
                <a:cubicBezTo>
                  <a:pt x="283291" y="2764274"/>
                  <a:pt x="283114" y="2698637"/>
                  <a:pt x="209137" y="2631483"/>
                </a:cubicBezTo>
                <a:cubicBezTo>
                  <a:pt x="172945" y="2602155"/>
                  <a:pt x="163720" y="2560609"/>
                  <a:pt x="185366" y="2524744"/>
                </a:cubicBezTo>
                <a:cubicBezTo>
                  <a:pt x="241245" y="2433053"/>
                  <a:pt x="194235" y="2351356"/>
                  <a:pt x="139239" y="2274083"/>
                </a:cubicBezTo>
                <a:cubicBezTo>
                  <a:pt x="74311" y="2182900"/>
                  <a:pt x="73778" y="2118400"/>
                  <a:pt x="158755" y="2035437"/>
                </a:cubicBezTo>
                <a:cubicBezTo>
                  <a:pt x="192814" y="2002050"/>
                  <a:pt x="242843" y="1973341"/>
                  <a:pt x="244618" y="1927434"/>
                </a:cubicBezTo>
                <a:cubicBezTo>
                  <a:pt x="246035" y="1892655"/>
                  <a:pt x="272291" y="1870397"/>
                  <a:pt x="302629" y="1845862"/>
                </a:cubicBezTo>
                <a:cubicBezTo>
                  <a:pt x="416342" y="1754172"/>
                  <a:pt x="458742" y="1636936"/>
                  <a:pt x="485353" y="1523114"/>
                </a:cubicBezTo>
                <a:cubicBezTo>
                  <a:pt x="508594" y="1425861"/>
                  <a:pt x="510011" y="1315201"/>
                  <a:pt x="366671" y="1244884"/>
                </a:cubicBezTo>
                <a:cubicBezTo>
                  <a:pt x="350171" y="1236790"/>
                  <a:pt x="344673" y="1214280"/>
                  <a:pt x="337931" y="1199862"/>
                </a:cubicBezTo>
                <a:cubicBezTo>
                  <a:pt x="331190" y="1185445"/>
                  <a:pt x="326044" y="1170143"/>
                  <a:pt x="304402" y="1164831"/>
                </a:cubicBezTo>
                <a:cubicBezTo>
                  <a:pt x="150947" y="1128155"/>
                  <a:pt x="155916" y="1023312"/>
                  <a:pt x="126999" y="938453"/>
                </a:cubicBezTo>
                <a:cubicBezTo>
                  <a:pt x="110147" y="888624"/>
                  <a:pt x="112984" y="834243"/>
                  <a:pt x="87438" y="784288"/>
                </a:cubicBezTo>
                <a:cubicBezTo>
                  <a:pt x="71649" y="752924"/>
                  <a:pt x="65440" y="720674"/>
                  <a:pt x="97726" y="694370"/>
                </a:cubicBezTo>
                <a:cubicBezTo>
                  <a:pt x="148464" y="653015"/>
                  <a:pt x="160528" y="603817"/>
                  <a:pt x="157689" y="553230"/>
                </a:cubicBezTo>
                <a:cubicBezTo>
                  <a:pt x="154851" y="506310"/>
                  <a:pt x="176139" y="472164"/>
                  <a:pt x="234681" y="448515"/>
                </a:cubicBezTo>
                <a:cubicBezTo>
                  <a:pt x="271406" y="433591"/>
                  <a:pt x="308837" y="411080"/>
                  <a:pt x="295354" y="378325"/>
                </a:cubicBezTo>
                <a:cubicBezTo>
                  <a:pt x="271760" y="321162"/>
                  <a:pt x="307064" y="275760"/>
                  <a:pt x="337577" y="228080"/>
                </a:cubicBezTo>
                <a:cubicBezTo>
                  <a:pt x="378202" y="164720"/>
                  <a:pt x="417230" y="99336"/>
                  <a:pt x="421842" y="30158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100013" rotWithShape="0" dir="17160000" dist="38100">
              <a:srgbClr val="000000">
                <a:alpha val="2471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6" name="Google Shape;556;p17"/>
          <p:cNvSpPr/>
          <p:nvPr/>
        </p:nvSpPr>
        <p:spPr>
          <a:xfrm flipH="1" rot="10800000">
            <a:off x="-29117" y="-51387"/>
            <a:ext cx="12071349" cy="6891342"/>
          </a:xfrm>
          <a:custGeom>
            <a:rect b="b" l="l" r="r" t="t"/>
            <a:pathLst>
              <a:path extrusionOk="0" h="6891342" w="12071349">
                <a:moveTo>
                  <a:pt x="429946" y="0"/>
                </a:moveTo>
                <a:lnTo>
                  <a:pt x="1108922" y="0"/>
                </a:lnTo>
                <a:lnTo>
                  <a:pt x="1108922" y="4"/>
                </a:lnTo>
                <a:lnTo>
                  <a:pt x="12071349" y="4"/>
                </a:lnTo>
                <a:lnTo>
                  <a:pt x="12071349" y="6891342"/>
                </a:lnTo>
                <a:lnTo>
                  <a:pt x="954624" y="6891342"/>
                </a:lnTo>
                <a:lnTo>
                  <a:pt x="954624" y="6888479"/>
                </a:lnTo>
                <a:lnTo>
                  <a:pt x="147862" y="6888479"/>
                </a:lnTo>
                <a:lnTo>
                  <a:pt x="145371" y="6880396"/>
                </a:lnTo>
                <a:cubicBezTo>
                  <a:pt x="140448" y="6846825"/>
                  <a:pt x="165762" y="6814197"/>
                  <a:pt x="174010" y="6781283"/>
                </a:cubicBezTo>
                <a:cubicBezTo>
                  <a:pt x="193347" y="6705276"/>
                  <a:pt x="247810" y="6636224"/>
                  <a:pt x="249229" y="6555790"/>
                </a:cubicBezTo>
                <a:cubicBezTo>
                  <a:pt x="251891" y="6423251"/>
                  <a:pt x="230602" y="6296657"/>
                  <a:pt x="129661" y="6181064"/>
                </a:cubicBezTo>
                <a:cubicBezTo>
                  <a:pt x="102872" y="6151991"/>
                  <a:pt x="99678" y="6114923"/>
                  <a:pt x="121676" y="6083810"/>
                </a:cubicBezTo>
                <a:cubicBezTo>
                  <a:pt x="160351" y="6029303"/>
                  <a:pt x="134451" y="5976313"/>
                  <a:pt x="115289" y="5923829"/>
                </a:cubicBezTo>
                <a:cubicBezTo>
                  <a:pt x="105888" y="5897397"/>
                  <a:pt x="73422" y="5876908"/>
                  <a:pt x="73422" y="5847948"/>
                </a:cubicBezTo>
                <a:cubicBezTo>
                  <a:pt x="75374" y="5748165"/>
                  <a:pt x="91518" y="5648380"/>
                  <a:pt x="104113" y="5549609"/>
                </a:cubicBezTo>
                <a:cubicBezTo>
                  <a:pt x="114049" y="5475499"/>
                  <a:pt x="96309" y="5414035"/>
                  <a:pt x="43088" y="5361678"/>
                </a:cubicBezTo>
                <a:cubicBezTo>
                  <a:pt x="13727" y="5332273"/>
                  <a:pt x="-66" y="5305620"/>
                  <a:pt x="0" y="5279552"/>
                </a:cubicBezTo>
                <a:cubicBezTo>
                  <a:pt x="66" y="5253484"/>
                  <a:pt x="13993" y="5228000"/>
                  <a:pt x="40071" y="5200936"/>
                </a:cubicBezTo>
                <a:cubicBezTo>
                  <a:pt x="97549" y="5141243"/>
                  <a:pt x="131434" y="5073582"/>
                  <a:pt x="165318" y="5006428"/>
                </a:cubicBezTo>
                <a:cubicBezTo>
                  <a:pt x="186783" y="4963556"/>
                  <a:pt x="196541" y="4911830"/>
                  <a:pt x="145449" y="4881477"/>
                </a:cubicBezTo>
                <a:cubicBezTo>
                  <a:pt x="76795" y="4840755"/>
                  <a:pt x="86728" y="4799274"/>
                  <a:pt x="113693" y="4752986"/>
                </a:cubicBezTo>
                <a:cubicBezTo>
                  <a:pt x="140659" y="4706699"/>
                  <a:pt x="160351" y="4657249"/>
                  <a:pt x="195831" y="4613870"/>
                </a:cubicBezTo>
                <a:cubicBezTo>
                  <a:pt x="252777" y="4543554"/>
                  <a:pt x="258456" y="4469825"/>
                  <a:pt x="240716" y="4393943"/>
                </a:cubicBezTo>
                <a:cubicBezTo>
                  <a:pt x="228827" y="4342040"/>
                  <a:pt x="228295" y="4289113"/>
                  <a:pt x="239649" y="4237123"/>
                </a:cubicBezTo>
                <a:cubicBezTo>
                  <a:pt x="250293" y="4185650"/>
                  <a:pt x="264131" y="4131648"/>
                  <a:pt x="224037" y="4082958"/>
                </a:cubicBezTo>
                <a:cubicBezTo>
                  <a:pt x="189445" y="4044827"/>
                  <a:pt x="187139" y="3996213"/>
                  <a:pt x="218006" y="3956490"/>
                </a:cubicBezTo>
                <a:cubicBezTo>
                  <a:pt x="233797" y="3929261"/>
                  <a:pt x="244085" y="3900553"/>
                  <a:pt x="248520" y="3871249"/>
                </a:cubicBezTo>
                <a:cubicBezTo>
                  <a:pt x="292337" y="3691918"/>
                  <a:pt x="260939" y="3512713"/>
                  <a:pt x="243199" y="3333886"/>
                </a:cubicBezTo>
                <a:cubicBezTo>
                  <a:pt x="239116" y="3290887"/>
                  <a:pt x="232376" y="3248014"/>
                  <a:pt x="254729" y="3210074"/>
                </a:cubicBezTo>
                <a:cubicBezTo>
                  <a:pt x="297306" y="3138746"/>
                  <a:pt x="274245" y="3074754"/>
                  <a:pt x="235393" y="3009116"/>
                </a:cubicBezTo>
                <a:cubicBezTo>
                  <a:pt x="216941" y="2978258"/>
                  <a:pt x="204168" y="2945124"/>
                  <a:pt x="188912" y="2913886"/>
                </a:cubicBezTo>
                <a:cubicBezTo>
                  <a:pt x="173657" y="2882648"/>
                  <a:pt x="184301" y="2858240"/>
                  <a:pt x="211976" y="2832061"/>
                </a:cubicBezTo>
                <a:cubicBezTo>
                  <a:pt x="283291" y="2764274"/>
                  <a:pt x="283114" y="2698637"/>
                  <a:pt x="209137" y="2631483"/>
                </a:cubicBezTo>
                <a:cubicBezTo>
                  <a:pt x="172945" y="2602155"/>
                  <a:pt x="163720" y="2560609"/>
                  <a:pt x="185366" y="2524744"/>
                </a:cubicBezTo>
                <a:cubicBezTo>
                  <a:pt x="241245" y="2433053"/>
                  <a:pt x="194235" y="2351356"/>
                  <a:pt x="139239" y="2274083"/>
                </a:cubicBezTo>
                <a:cubicBezTo>
                  <a:pt x="74311" y="2182900"/>
                  <a:pt x="73778" y="2118400"/>
                  <a:pt x="158755" y="2035437"/>
                </a:cubicBezTo>
                <a:cubicBezTo>
                  <a:pt x="192814" y="2002050"/>
                  <a:pt x="242843" y="1973341"/>
                  <a:pt x="244618" y="1927434"/>
                </a:cubicBezTo>
                <a:cubicBezTo>
                  <a:pt x="246035" y="1892655"/>
                  <a:pt x="272291" y="1870397"/>
                  <a:pt x="302629" y="1845862"/>
                </a:cubicBezTo>
                <a:cubicBezTo>
                  <a:pt x="416342" y="1754172"/>
                  <a:pt x="458742" y="1636936"/>
                  <a:pt x="485353" y="1523114"/>
                </a:cubicBezTo>
                <a:cubicBezTo>
                  <a:pt x="508594" y="1425861"/>
                  <a:pt x="510011" y="1315201"/>
                  <a:pt x="366671" y="1244884"/>
                </a:cubicBezTo>
                <a:cubicBezTo>
                  <a:pt x="350171" y="1236790"/>
                  <a:pt x="344673" y="1214280"/>
                  <a:pt x="337931" y="1199862"/>
                </a:cubicBezTo>
                <a:cubicBezTo>
                  <a:pt x="331190" y="1185445"/>
                  <a:pt x="326044" y="1170143"/>
                  <a:pt x="304402" y="1164831"/>
                </a:cubicBezTo>
                <a:cubicBezTo>
                  <a:pt x="150947" y="1128155"/>
                  <a:pt x="155916" y="1023312"/>
                  <a:pt x="126999" y="938453"/>
                </a:cubicBezTo>
                <a:cubicBezTo>
                  <a:pt x="110147" y="888624"/>
                  <a:pt x="112984" y="834243"/>
                  <a:pt x="87438" y="784288"/>
                </a:cubicBezTo>
                <a:cubicBezTo>
                  <a:pt x="71649" y="752924"/>
                  <a:pt x="65440" y="720674"/>
                  <a:pt x="97726" y="694370"/>
                </a:cubicBezTo>
                <a:cubicBezTo>
                  <a:pt x="148464" y="653015"/>
                  <a:pt x="160528" y="603817"/>
                  <a:pt x="157689" y="553230"/>
                </a:cubicBezTo>
                <a:cubicBezTo>
                  <a:pt x="154851" y="506310"/>
                  <a:pt x="176139" y="472164"/>
                  <a:pt x="234681" y="448515"/>
                </a:cubicBezTo>
                <a:cubicBezTo>
                  <a:pt x="271406" y="433591"/>
                  <a:pt x="308837" y="411080"/>
                  <a:pt x="295354" y="378325"/>
                </a:cubicBezTo>
                <a:cubicBezTo>
                  <a:pt x="271760" y="321162"/>
                  <a:pt x="307064" y="275760"/>
                  <a:pt x="337577" y="228080"/>
                </a:cubicBezTo>
                <a:cubicBezTo>
                  <a:pt x="378202" y="164720"/>
                  <a:pt x="417230" y="99336"/>
                  <a:pt x="421842" y="3015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7" name="Google Shape;557;p17"/>
          <p:cNvSpPr/>
          <p:nvPr/>
        </p:nvSpPr>
        <p:spPr>
          <a:xfrm>
            <a:off x="87360" y="43342"/>
            <a:ext cx="12071349" cy="6891342"/>
          </a:xfrm>
          <a:custGeom>
            <a:rect b="b" l="l" r="r" t="t"/>
            <a:pathLst>
              <a:path extrusionOk="0" h="6891342" w="12071349">
                <a:moveTo>
                  <a:pt x="429946" y="0"/>
                </a:moveTo>
                <a:lnTo>
                  <a:pt x="1108922" y="0"/>
                </a:lnTo>
                <a:lnTo>
                  <a:pt x="1108922" y="4"/>
                </a:lnTo>
                <a:lnTo>
                  <a:pt x="12071349" y="4"/>
                </a:lnTo>
                <a:lnTo>
                  <a:pt x="12071349" y="6891342"/>
                </a:lnTo>
                <a:lnTo>
                  <a:pt x="954624" y="6891342"/>
                </a:lnTo>
                <a:lnTo>
                  <a:pt x="954624" y="6888479"/>
                </a:lnTo>
                <a:lnTo>
                  <a:pt x="147862" y="6888479"/>
                </a:lnTo>
                <a:lnTo>
                  <a:pt x="145371" y="6880396"/>
                </a:lnTo>
                <a:cubicBezTo>
                  <a:pt x="140448" y="6846825"/>
                  <a:pt x="165762" y="6814197"/>
                  <a:pt x="174010" y="6781283"/>
                </a:cubicBezTo>
                <a:cubicBezTo>
                  <a:pt x="193347" y="6705276"/>
                  <a:pt x="247810" y="6636224"/>
                  <a:pt x="249229" y="6555790"/>
                </a:cubicBezTo>
                <a:cubicBezTo>
                  <a:pt x="251891" y="6423251"/>
                  <a:pt x="230602" y="6296657"/>
                  <a:pt x="129661" y="6181064"/>
                </a:cubicBezTo>
                <a:cubicBezTo>
                  <a:pt x="102872" y="6151991"/>
                  <a:pt x="99678" y="6114923"/>
                  <a:pt x="121676" y="6083810"/>
                </a:cubicBezTo>
                <a:cubicBezTo>
                  <a:pt x="160351" y="6029303"/>
                  <a:pt x="134451" y="5976313"/>
                  <a:pt x="115289" y="5923829"/>
                </a:cubicBezTo>
                <a:cubicBezTo>
                  <a:pt x="105888" y="5897397"/>
                  <a:pt x="73422" y="5876908"/>
                  <a:pt x="73422" y="5847948"/>
                </a:cubicBezTo>
                <a:cubicBezTo>
                  <a:pt x="75374" y="5748165"/>
                  <a:pt x="91518" y="5648380"/>
                  <a:pt x="104113" y="5549609"/>
                </a:cubicBezTo>
                <a:cubicBezTo>
                  <a:pt x="114049" y="5475499"/>
                  <a:pt x="96309" y="5414035"/>
                  <a:pt x="43088" y="5361678"/>
                </a:cubicBezTo>
                <a:cubicBezTo>
                  <a:pt x="13727" y="5332273"/>
                  <a:pt x="-66" y="5305620"/>
                  <a:pt x="0" y="5279552"/>
                </a:cubicBezTo>
                <a:cubicBezTo>
                  <a:pt x="66" y="5253484"/>
                  <a:pt x="13993" y="5228000"/>
                  <a:pt x="40071" y="5200936"/>
                </a:cubicBezTo>
                <a:cubicBezTo>
                  <a:pt x="97549" y="5141243"/>
                  <a:pt x="131434" y="5073582"/>
                  <a:pt x="165318" y="5006428"/>
                </a:cubicBezTo>
                <a:cubicBezTo>
                  <a:pt x="186783" y="4963556"/>
                  <a:pt x="196541" y="4911830"/>
                  <a:pt x="145449" y="4881477"/>
                </a:cubicBezTo>
                <a:cubicBezTo>
                  <a:pt x="76795" y="4840755"/>
                  <a:pt x="86728" y="4799274"/>
                  <a:pt x="113693" y="4752986"/>
                </a:cubicBezTo>
                <a:cubicBezTo>
                  <a:pt x="140659" y="4706699"/>
                  <a:pt x="160351" y="4657249"/>
                  <a:pt x="195831" y="4613870"/>
                </a:cubicBezTo>
                <a:cubicBezTo>
                  <a:pt x="252777" y="4543554"/>
                  <a:pt x="258456" y="4469825"/>
                  <a:pt x="240716" y="4393943"/>
                </a:cubicBezTo>
                <a:cubicBezTo>
                  <a:pt x="228827" y="4342040"/>
                  <a:pt x="228295" y="4289113"/>
                  <a:pt x="239649" y="4237123"/>
                </a:cubicBezTo>
                <a:cubicBezTo>
                  <a:pt x="250293" y="4185650"/>
                  <a:pt x="264131" y="4131648"/>
                  <a:pt x="224037" y="4082958"/>
                </a:cubicBezTo>
                <a:cubicBezTo>
                  <a:pt x="189445" y="4044827"/>
                  <a:pt x="187139" y="3996213"/>
                  <a:pt x="218006" y="3956490"/>
                </a:cubicBezTo>
                <a:cubicBezTo>
                  <a:pt x="233797" y="3929261"/>
                  <a:pt x="244085" y="3900553"/>
                  <a:pt x="248520" y="3871249"/>
                </a:cubicBezTo>
                <a:cubicBezTo>
                  <a:pt x="292337" y="3691918"/>
                  <a:pt x="260939" y="3512713"/>
                  <a:pt x="243199" y="3333886"/>
                </a:cubicBezTo>
                <a:cubicBezTo>
                  <a:pt x="239116" y="3290887"/>
                  <a:pt x="232376" y="3248014"/>
                  <a:pt x="254729" y="3210074"/>
                </a:cubicBezTo>
                <a:cubicBezTo>
                  <a:pt x="297306" y="3138746"/>
                  <a:pt x="274245" y="3074754"/>
                  <a:pt x="235393" y="3009116"/>
                </a:cubicBezTo>
                <a:cubicBezTo>
                  <a:pt x="216941" y="2978258"/>
                  <a:pt x="204168" y="2945124"/>
                  <a:pt x="188912" y="2913886"/>
                </a:cubicBezTo>
                <a:cubicBezTo>
                  <a:pt x="173657" y="2882648"/>
                  <a:pt x="184301" y="2858240"/>
                  <a:pt x="211976" y="2832061"/>
                </a:cubicBezTo>
                <a:cubicBezTo>
                  <a:pt x="283291" y="2764274"/>
                  <a:pt x="283114" y="2698637"/>
                  <a:pt x="209137" y="2631483"/>
                </a:cubicBezTo>
                <a:cubicBezTo>
                  <a:pt x="172945" y="2602155"/>
                  <a:pt x="163720" y="2560609"/>
                  <a:pt x="185366" y="2524744"/>
                </a:cubicBezTo>
                <a:cubicBezTo>
                  <a:pt x="241245" y="2433053"/>
                  <a:pt x="194235" y="2351356"/>
                  <a:pt x="139239" y="2274083"/>
                </a:cubicBezTo>
                <a:cubicBezTo>
                  <a:pt x="74311" y="2182900"/>
                  <a:pt x="73778" y="2118400"/>
                  <a:pt x="158755" y="2035437"/>
                </a:cubicBezTo>
                <a:cubicBezTo>
                  <a:pt x="192814" y="2002050"/>
                  <a:pt x="242843" y="1973341"/>
                  <a:pt x="244618" y="1927434"/>
                </a:cubicBezTo>
                <a:cubicBezTo>
                  <a:pt x="246035" y="1892655"/>
                  <a:pt x="272291" y="1870397"/>
                  <a:pt x="302629" y="1845862"/>
                </a:cubicBezTo>
                <a:cubicBezTo>
                  <a:pt x="416342" y="1754172"/>
                  <a:pt x="458742" y="1636936"/>
                  <a:pt x="485353" y="1523114"/>
                </a:cubicBezTo>
                <a:cubicBezTo>
                  <a:pt x="508594" y="1425861"/>
                  <a:pt x="510011" y="1315201"/>
                  <a:pt x="366671" y="1244884"/>
                </a:cubicBezTo>
                <a:cubicBezTo>
                  <a:pt x="350171" y="1236790"/>
                  <a:pt x="344673" y="1214280"/>
                  <a:pt x="337931" y="1199862"/>
                </a:cubicBezTo>
                <a:cubicBezTo>
                  <a:pt x="331190" y="1185445"/>
                  <a:pt x="326044" y="1170143"/>
                  <a:pt x="304402" y="1164831"/>
                </a:cubicBezTo>
                <a:cubicBezTo>
                  <a:pt x="150947" y="1128155"/>
                  <a:pt x="155916" y="1023312"/>
                  <a:pt x="126999" y="938453"/>
                </a:cubicBezTo>
                <a:cubicBezTo>
                  <a:pt x="110147" y="888624"/>
                  <a:pt x="112984" y="834243"/>
                  <a:pt x="87438" y="784288"/>
                </a:cubicBezTo>
                <a:cubicBezTo>
                  <a:pt x="71649" y="752924"/>
                  <a:pt x="65440" y="720674"/>
                  <a:pt x="97726" y="694370"/>
                </a:cubicBezTo>
                <a:cubicBezTo>
                  <a:pt x="148464" y="653015"/>
                  <a:pt x="160528" y="603817"/>
                  <a:pt x="157689" y="553230"/>
                </a:cubicBezTo>
                <a:cubicBezTo>
                  <a:pt x="154851" y="506310"/>
                  <a:pt x="176139" y="472164"/>
                  <a:pt x="234681" y="448515"/>
                </a:cubicBezTo>
                <a:cubicBezTo>
                  <a:pt x="271406" y="433591"/>
                  <a:pt x="308837" y="411080"/>
                  <a:pt x="295354" y="378325"/>
                </a:cubicBezTo>
                <a:cubicBezTo>
                  <a:pt x="271760" y="321162"/>
                  <a:pt x="307064" y="275760"/>
                  <a:pt x="337577" y="228080"/>
                </a:cubicBezTo>
                <a:cubicBezTo>
                  <a:pt x="378202" y="164720"/>
                  <a:pt x="417230" y="99336"/>
                  <a:pt x="421842" y="30158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100013" rotWithShape="0" dir="17160000" dist="38100">
              <a:srgbClr val="000000">
                <a:alpha val="2471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8" name="Google Shape;558;p17"/>
          <p:cNvSpPr/>
          <p:nvPr/>
        </p:nvSpPr>
        <p:spPr>
          <a:xfrm>
            <a:off x="120650" y="-4"/>
            <a:ext cx="12071349" cy="6891342"/>
          </a:xfrm>
          <a:custGeom>
            <a:rect b="b" l="l" r="r" t="t"/>
            <a:pathLst>
              <a:path extrusionOk="0" h="6891342" w="12071349">
                <a:moveTo>
                  <a:pt x="429946" y="0"/>
                </a:moveTo>
                <a:lnTo>
                  <a:pt x="1108922" y="0"/>
                </a:lnTo>
                <a:lnTo>
                  <a:pt x="1108922" y="4"/>
                </a:lnTo>
                <a:lnTo>
                  <a:pt x="12071349" y="4"/>
                </a:lnTo>
                <a:lnTo>
                  <a:pt x="12071349" y="6891342"/>
                </a:lnTo>
                <a:lnTo>
                  <a:pt x="954624" y="6891342"/>
                </a:lnTo>
                <a:lnTo>
                  <a:pt x="954624" y="6888479"/>
                </a:lnTo>
                <a:lnTo>
                  <a:pt x="147862" y="6888479"/>
                </a:lnTo>
                <a:lnTo>
                  <a:pt x="145371" y="6880396"/>
                </a:lnTo>
                <a:cubicBezTo>
                  <a:pt x="140448" y="6846825"/>
                  <a:pt x="165762" y="6814197"/>
                  <a:pt x="174010" y="6781283"/>
                </a:cubicBezTo>
                <a:cubicBezTo>
                  <a:pt x="193347" y="6705276"/>
                  <a:pt x="247810" y="6636224"/>
                  <a:pt x="249229" y="6555790"/>
                </a:cubicBezTo>
                <a:cubicBezTo>
                  <a:pt x="251891" y="6423251"/>
                  <a:pt x="230602" y="6296657"/>
                  <a:pt x="129661" y="6181064"/>
                </a:cubicBezTo>
                <a:cubicBezTo>
                  <a:pt x="102872" y="6151991"/>
                  <a:pt x="99678" y="6114923"/>
                  <a:pt x="121676" y="6083810"/>
                </a:cubicBezTo>
                <a:cubicBezTo>
                  <a:pt x="160351" y="6029303"/>
                  <a:pt x="134451" y="5976313"/>
                  <a:pt x="115289" y="5923829"/>
                </a:cubicBezTo>
                <a:cubicBezTo>
                  <a:pt x="105888" y="5897397"/>
                  <a:pt x="73422" y="5876908"/>
                  <a:pt x="73422" y="5847948"/>
                </a:cubicBezTo>
                <a:cubicBezTo>
                  <a:pt x="75374" y="5748165"/>
                  <a:pt x="91518" y="5648380"/>
                  <a:pt x="104113" y="5549609"/>
                </a:cubicBezTo>
                <a:cubicBezTo>
                  <a:pt x="114049" y="5475499"/>
                  <a:pt x="96309" y="5414035"/>
                  <a:pt x="43088" y="5361678"/>
                </a:cubicBezTo>
                <a:cubicBezTo>
                  <a:pt x="13727" y="5332273"/>
                  <a:pt x="-66" y="5305620"/>
                  <a:pt x="0" y="5279552"/>
                </a:cubicBezTo>
                <a:cubicBezTo>
                  <a:pt x="66" y="5253484"/>
                  <a:pt x="13993" y="5228000"/>
                  <a:pt x="40071" y="5200936"/>
                </a:cubicBezTo>
                <a:cubicBezTo>
                  <a:pt x="97549" y="5141243"/>
                  <a:pt x="131434" y="5073582"/>
                  <a:pt x="165318" y="5006428"/>
                </a:cubicBezTo>
                <a:cubicBezTo>
                  <a:pt x="186783" y="4963556"/>
                  <a:pt x="196541" y="4911830"/>
                  <a:pt x="145449" y="4881477"/>
                </a:cubicBezTo>
                <a:cubicBezTo>
                  <a:pt x="76795" y="4840755"/>
                  <a:pt x="86728" y="4799274"/>
                  <a:pt x="113693" y="4752986"/>
                </a:cubicBezTo>
                <a:cubicBezTo>
                  <a:pt x="140659" y="4706699"/>
                  <a:pt x="160351" y="4657249"/>
                  <a:pt x="195831" y="4613870"/>
                </a:cubicBezTo>
                <a:cubicBezTo>
                  <a:pt x="252777" y="4543554"/>
                  <a:pt x="258456" y="4469825"/>
                  <a:pt x="240716" y="4393943"/>
                </a:cubicBezTo>
                <a:cubicBezTo>
                  <a:pt x="228827" y="4342040"/>
                  <a:pt x="228295" y="4289113"/>
                  <a:pt x="239649" y="4237123"/>
                </a:cubicBezTo>
                <a:cubicBezTo>
                  <a:pt x="250293" y="4185650"/>
                  <a:pt x="264131" y="4131648"/>
                  <a:pt x="224037" y="4082958"/>
                </a:cubicBezTo>
                <a:cubicBezTo>
                  <a:pt x="189445" y="4044827"/>
                  <a:pt x="187139" y="3996213"/>
                  <a:pt x="218006" y="3956490"/>
                </a:cubicBezTo>
                <a:cubicBezTo>
                  <a:pt x="233797" y="3929261"/>
                  <a:pt x="244085" y="3900553"/>
                  <a:pt x="248520" y="3871249"/>
                </a:cubicBezTo>
                <a:cubicBezTo>
                  <a:pt x="292337" y="3691918"/>
                  <a:pt x="260939" y="3512713"/>
                  <a:pt x="243199" y="3333886"/>
                </a:cubicBezTo>
                <a:cubicBezTo>
                  <a:pt x="239116" y="3290887"/>
                  <a:pt x="232376" y="3248014"/>
                  <a:pt x="254729" y="3210074"/>
                </a:cubicBezTo>
                <a:cubicBezTo>
                  <a:pt x="297306" y="3138746"/>
                  <a:pt x="274245" y="3074754"/>
                  <a:pt x="235393" y="3009116"/>
                </a:cubicBezTo>
                <a:cubicBezTo>
                  <a:pt x="216941" y="2978258"/>
                  <a:pt x="204168" y="2945124"/>
                  <a:pt x="188912" y="2913886"/>
                </a:cubicBezTo>
                <a:cubicBezTo>
                  <a:pt x="173657" y="2882648"/>
                  <a:pt x="184301" y="2858240"/>
                  <a:pt x="211976" y="2832061"/>
                </a:cubicBezTo>
                <a:cubicBezTo>
                  <a:pt x="283291" y="2764274"/>
                  <a:pt x="283114" y="2698637"/>
                  <a:pt x="209137" y="2631483"/>
                </a:cubicBezTo>
                <a:cubicBezTo>
                  <a:pt x="172945" y="2602155"/>
                  <a:pt x="163720" y="2560609"/>
                  <a:pt x="185366" y="2524744"/>
                </a:cubicBezTo>
                <a:cubicBezTo>
                  <a:pt x="241245" y="2433053"/>
                  <a:pt x="194235" y="2351356"/>
                  <a:pt x="139239" y="2274083"/>
                </a:cubicBezTo>
                <a:cubicBezTo>
                  <a:pt x="74311" y="2182900"/>
                  <a:pt x="73778" y="2118400"/>
                  <a:pt x="158755" y="2035437"/>
                </a:cubicBezTo>
                <a:cubicBezTo>
                  <a:pt x="192814" y="2002050"/>
                  <a:pt x="242843" y="1973341"/>
                  <a:pt x="244618" y="1927434"/>
                </a:cubicBezTo>
                <a:cubicBezTo>
                  <a:pt x="246035" y="1892655"/>
                  <a:pt x="272291" y="1870397"/>
                  <a:pt x="302629" y="1845862"/>
                </a:cubicBezTo>
                <a:cubicBezTo>
                  <a:pt x="416342" y="1754172"/>
                  <a:pt x="458742" y="1636936"/>
                  <a:pt x="485353" y="1523114"/>
                </a:cubicBezTo>
                <a:cubicBezTo>
                  <a:pt x="508594" y="1425861"/>
                  <a:pt x="510011" y="1315201"/>
                  <a:pt x="366671" y="1244884"/>
                </a:cubicBezTo>
                <a:cubicBezTo>
                  <a:pt x="350171" y="1236790"/>
                  <a:pt x="344673" y="1214280"/>
                  <a:pt x="337931" y="1199862"/>
                </a:cubicBezTo>
                <a:cubicBezTo>
                  <a:pt x="331190" y="1185445"/>
                  <a:pt x="326044" y="1170143"/>
                  <a:pt x="304402" y="1164831"/>
                </a:cubicBezTo>
                <a:cubicBezTo>
                  <a:pt x="150947" y="1128155"/>
                  <a:pt x="155916" y="1023312"/>
                  <a:pt x="126999" y="938453"/>
                </a:cubicBezTo>
                <a:cubicBezTo>
                  <a:pt x="110147" y="888624"/>
                  <a:pt x="112984" y="834243"/>
                  <a:pt x="87438" y="784288"/>
                </a:cubicBezTo>
                <a:cubicBezTo>
                  <a:pt x="71649" y="752924"/>
                  <a:pt x="65440" y="720674"/>
                  <a:pt x="97726" y="694370"/>
                </a:cubicBezTo>
                <a:cubicBezTo>
                  <a:pt x="148464" y="653015"/>
                  <a:pt x="160528" y="603817"/>
                  <a:pt x="157689" y="553230"/>
                </a:cubicBezTo>
                <a:cubicBezTo>
                  <a:pt x="154851" y="506310"/>
                  <a:pt x="176139" y="472164"/>
                  <a:pt x="234681" y="448515"/>
                </a:cubicBezTo>
                <a:cubicBezTo>
                  <a:pt x="271406" y="433591"/>
                  <a:pt x="308837" y="411080"/>
                  <a:pt x="295354" y="378325"/>
                </a:cubicBezTo>
                <a:cubicBezTo>
                  <a:pt x="271760" y="321162"/>
                  <a:pt x="307064" y="275760"/>
                  <a:pt x="337577" y="228080"/>
                </a:cubicBezTo>
                <a:cubicBezTo>
                  <a:pt x="378202" y="164720"/>
                  <a:pt x="417230" y="99336"/>
                  <a:pt x="421842" y="30158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9" name="Google Shape;559;p17"/>
          <p:cNvSpPr/>
          <p:nvPr/>
        </p:nvSpPr>
        <p:spPr>
          <a:xfrm>
            <a:off x="304725" y="2888225"/>
            <a:ext cx="11887200" cy="4046100"/>
          </a:xfrm>
          <a:prstGeom prst="triangle">
            <a:avLst>
              <a:gd fmla="val 50000" name="adj"/>
            </a:avLst>
          </a:prstGeom>
          <a:solidFill>
            <a:schemeClr val="lt1"/>
          </a:solidFill>
          <a:ln>
            <a:noFill/>
          </a:ln>
          <a:effectLst>
            <a:outerShdw blurRad="142875" rotWithShape="0" dir="16200000" dist="38100">
              <a:srgbClr val="000000">
                <a:alpha val="6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0" name="Google Shape;560;p17"/>
          <p:cNvSpPr/>
          <p:nvPr/>
        </p:nvSpPr>
        <p:spPr>
          <a:xfrm flipH="1" rot="10800000">
            <a:off x="304725" y="0"/>
            <a:ext cx="11887200" cy="4046100"/>
          </a:xfrm>
          <a:prstGeom prst="triangle">
            <a:avLst>
              <a:gd fmla="val 50297" name="adj"/>
            </a:avLst>
          </a:prstGeom>
          <a:solidFill>
            <a:schemeClr val="lt1"/>
          </a:solidFill>
          <a:ln>
            <a:noFill/>
          </a:ln>
          <a:effectLst>
            <a:outerShdw blurRad="142875" rotWithShape="0" dir="4500000" dist="38100">
              <a:srgbClr val="000000">
                <a:alpha val="6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61" name="Google Shape;561;p17"/>
          <p:cNvGrpSpPr/>
          <p:nvPr/>
        </p:nvGrpSpPr>
        <p:grpSpPr>
          <a:xfrm>
            <a:off x="205118" y="175464"/>
            <a:ext cx="11781764" cy="6507072"/>
            <a:chOff x="205119" y="175464"/>
            <a:chExt cx="11781764" cy="6507072"/>
          </a:xfrm>
        </p:grpSpPr>
        <p:sp>
          <p:nvSpPr>
            <p:cNvPr id="562" name="Google Shape;562;p17"/>
            <p:cNvSpPr/>
            <p:nvPr/>
          </p:nvSpPr>
          <p:spPr>
            <a:xfrm>
              <a:off x="1087415" y="175464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3" name="Google Shape;563;p17"/>
            <p:cNvSpPr/>
            <p:nvPr/>
          </p:nvSpPr>
          <p:spPr>
            <a:xfrm>
              <a:off x="3234003" y="175464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4" name="Google Shape;564;p17"/>
            <p:cNvSpPr/>
            <p:nvPr/>
          </p:nvSpPr>
          <p:spPr>
            <a:xfrm>
              <a:off x="5380591" y="175464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5" name="Google Shape;565;p17"/>
            <p:cNvSpPr/>
            <p:nvPr/>
          </p:nvSpPr>
          <p:spPr>
            <a:xfrm>
              <a:off x="7527179" y="175464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6" name="Google Shape;566;p17"/>
            <p:cNvSpPr/>
            <p:nvPr/>
          </p:nvSpPr>
          <p:spPr>
            <a:xfrm>
              <a:off x="9673767" y="175464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7" name="Google Shape;567;p17"/>
            <p:cNvSpPr/>
            <p:nvPr/>
          </p:nvSpPr>
          <p:spPr>
            <a:xfrm>
              <a:off x="1713612" y="6414636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8" name="Google Shape;568;p17"/>
            <p:cNvSpPr/>
            <p:nvPr/>
          </p:nvSpPr>
          <p:spPr>
            <a:xfrm>
              <a:off x="3860200" y="6414636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9" name="Google Shape;569;p17"/>
            <p:cNvSpPr/>
            <p:nvPr/>
          </p:nvSpPr>
          <p:spPr>
            <a:xfrm>
              <a:off x="6006788" y="6414636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0" name="Google Shape;570;p17"/>
            <p:cNvSpPr/>
            <p:nvPr/>
          </p:nvSpPr>
          <p:spPr>
            <a:xfrm>
              <a:off x="8153376" y="6414636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1" name="Google Shape;571;p17"/>
            <p:cNvSpPr/>
            <p:nvPr/>
          </p:nvSpPr>
          <p:spPr>
            <a:xfrm>
              <a:off x="10299964" y="6414636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2" name="Google Shape;572;p17"/>
            <p:cNvSpPr/>
            <p:nvPr/>
          </p:nvSpPr>
          <p:spPr>
            <a:xfrm flipH="1" rot="5400000">
              <a:off x="11405032" y="979068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3" name="Google Shape;573;p17"/>
            <p:cNvSpPr/>
            <p:nvPr/>
          </p:nvSpPr>
          <p:spPr>
            <a:xfrm flipH="1" rot="5400000">
              <a:off x="11405032" y="3036136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4" name="Google Shape;574;p17"/>
            <p:cNvSpPr/>
            <p:nvPr/>
          </p:nvSpPr>
          <p:spPr>
            <a:xfrm flipH="1" rot="5400000">
              <a:off x="11400619" y="5195302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5" name="Google Shape;575;p17"/>
            <p:cNvSpPr/>
            <p:nvPr/>
          </p:nvSpPr>
          <p:spPr>
            <a:xfrm flipH="1" rot="5400000">
              <a:off x="-2196716" y="3514915"/>
              <a:ext cx="5075981" cy="272312"/>
            </a:xfrm>
            <a:custGeom>
              <a:rect b="b" l="l" r="r" t="t"/>
              <a:pathLst>
                <a:path extrusionOk="0" h="272312" w="5075981">
                  <a:moveTo>
                    <a:pt x="859746" y="4412"/>
                  </a:moveTo>
                  <a:lnTo>
                    <a:pt x="154249" y="4412"/>
                  </a:lnTo>
                  <a:lnTo>
                    <a:pt x="0" y="221557"/>
                  </a:lnTo>
                  <a:lnTo>
                    <a:pt x="8002" y="227119"/>
                  </a:lnTo>
                  <a:cubicBezTo>
                    <a:pt x="37075" y="253908"/>
                    <a:pt x="74143" y="257102"/>
                    <a:pt x="105256" y="235104"/>
                  </a:cubicBezTo>
                  <a:cubicBezTo>
                    <a:pt x="159763" y="196429"/>
                    <a:pt x="212753" y="222329"/>
                    <a:pt x="265237" y="241491"/>
                  </a:cubicBezTo>
                  <a:cubicBezTo>
                    <a:pt x="278453" y="246192"/>
                    <a:pt x="290183" y="256659"/>
                    <a:pt x="302229" y="265950"/>
                  </a:cubicBezTo>
                  <a:lnTo>
                    <a:pt x="316440" y="272312"/>
                  </a:lnTo>
                  <a:lnTo>
                    <a:pt x="486613" y="272312"/>
                  </a:lnTo>
                  <a:lnTo>
                    <a:pt x="490667" y="272004"/>
                  </a:lnTo>
                  <a:cubicBezTo>
                    <a:pt x="540432" y="266150"/>
                    <a:pt x="590071" y="258965"/>
                    <a:pt x="639457" y="252667"/>
                  </a:cubicBezTo>
                  <a:lnTo>
                    <a:pt x="681405" y="255472"/>
                  </a:lnTo>
                  <a:close/>
                  <a:moveTo>
                    <a:pt x="3018912" y="0"/>
                  </a:moveTo>
                  <a:lnTo>
                    <a:pt x="2313415" y="0"/>
                  </a:lnTo>
                  <a:lnTo>
                    <a:pt x="2209246" y="146644"/>
                  </a:lnTo>
                  <a:lnTo>
                    <a:pt x="2232576" y="138774"/>
                  </a:lnTo>
                  <a:cubicBezTo>
                    <a:pt x="2259805" y="122983"/>
                    <a:pt x="2288513" y="112695"/>
                    <a:pt x="2317817" y="108260"/>
                  </a:cubicBezTo>
                  <a:cubicBezTo>
                    <a:pt x="2497148" y="64443"/>
                    <a:pt x="2676353" y="95841"/>
                    <a:pt x="2855180" y="113581"/>
                  </a:cubicBezTo>
                  <a:cubicBezTo>
                    <a:pt x="2876679" y="115623"/>
                    <a:pt x="2898147" y="118329"/>
                    <a:pt x="2918983" y="117730"/>
                  </a:cubicBezTo>
                  <a:lnTo>
                    <a:pt x="2938997" y="112501"/>
                  </a:lnTo>
                  <a:close/>
                  <a:moveTo>
                    <a:pt x="4397596" y="0"/>
                  </a:moveTo>
                  <a:lnTo>
                    <a:pt x="4370484" y="0"/>
                  </a:lnTo>
                  <a:lnTo>
                    <a:pt x="4302673" y="95461"/>
                  </a:lnTo>
                  <a:lnTo>
                    <a:pt x="4306259" y="94002"/>
                  </a:lnTo>
                  <a:cubicBezTo>
                    <a:pt x="4319238" y="83469"/>
                    <a:pt x="4330936" y="69320"/>
                    <a:pt x="4343203" y="54151"/>
                  </a:cubicBezTo>
                  <a:close/>
                  <a:moveTo>
                    <a:pt x="5075981" y="0"/>
                  </a:moveTo>
                  <a:lnTo>
                    <a:pt x="4955229" y="0"/>
                  </a:lnTo>
                  <a:lnTo>
                    <a:pt x="4964321" y="8139"/>
                  </a:lnTo>
                  <a:cubicBezTo>
                    <a:pt x="4972762" y="12418"/>
                    <a:pt x="4981994" y="15478"/>
                    <a:pt x="4989203" y="18849"/>
                  </a:cubicBezTo>
                  <a:cubicBezTo>
                    <a:pt x="5003620" y="25590"/>
                    <a:pt x="5018922" y="30736"/>
                    <a:pt x="5024234" y="52378"/>
                  </a:cubicBezTo>
                  <a:lnTo>
                    <a:pt x="5028868" y="6632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76" name="Google Shape;576;p17"/>
          <p:cNvSpPr/>
          <p:nvPr/>
        </p:nvSpPr>
        <p:spPr>
          <a:xfrm rot="5400000">
            <a:off x="-462658" y="6119355"/>
            <a:ext cx="1131345" cy="114589"/>
          </a:xfrm>
          <a:custGeom>
            <a:rect b="b" l="l" r="r" t="t"/>
            <a:pathLst>
              <a:path extrusionOk="0" h="87640" w="919793">
                <a:moveTo>
                  <a:pt x="657321" y="73442"/>
                </a:moveTo>
                <a:cubicBezTo>
                  <a:pt x="659149" y="73404"/>
                  <a:pt x="660912" y="74128"/>
                  <a:pt x="662179" y="75442"/>
                </a:cubicBezTo>
                <a:cubicBezTo>
                  <a:pt x="663493" y="76709"/>
                  <a:pt x="664217" y="78471"/>
                  <a:pt x="664179" y="80300"/>
                </a:cubicBezTo>
                <a:cubicBezTo>
                  <a:pt x="664198" y="82148"/>
                  <a:pt x="663474" y="83939"/>
                  <a:pt x="662179" y="85253"/>
                </a:cubicBezTo>
                <a:cubicBezTo>
                  <a:pt x="660912" y="86568"/>
                  <a:pt x="659149" y="87291"/>
                  <a:pt x="657321" y="87253"/>
                </a:cubicBezTo>
                <a:cubicBezTo>
                  <a:pt x="655492" y="87291"/>
                  <a:pt x="653730" y="86568"/>
                  <a:pt x="652463" y="85253"/>
                </a:cubicBezTo>
                <a:cubicBezTo>
                  <a:pt x="651168" y="83939"/>
                  <a:pt x="650444" y="82148"/>
                  <a:pt x="650463" y="80300"/>
                </a:cubicBezTo>
                <a:cubicBezTo>
                  <a:pt x="650425" y="78471"/>
                  <a:pt x="651149" y="76709"/>
                  <a:pt x="652463" y="75442"/>
                </a:cubicBezTo>
                <a:cubicBezTo>
                  <a:pt x="653730" y="74128"/>
                  <a:pt x="655492" y="73404"/>
                  <a:pt x="657321" y="73442"/>
                </a:cubicBezTo>
                <a:close/>
                <a:moveTo>
                  <a:pt x="783051" y="31056"/>
                </a:moveTo>
                <a:cubicBezTo>
                  <a:pt x="776688" y="30989"/>
                  <a:pt x="770602" y="33618"/>
                  <a:pt x="766287" y="38295"/>
                </a:cubicBezTo>
                <a:cubicBezTo>
                  <a:pt x="761677" y="42876"/>
                  <a:pt x="759134" y="49134"/>
                  <a:pt x="759238" y="55630"/>
                </a:cubicBezTo>
                <a:cubicBezTo>
                  <a:pt x="759229" y="59935"/>
                  <a:pt x="760343" y="64174"/>
                  <a:pt x="762477" y="67917"/>
                </a:cubicBezTo>
                <a:cubicBezTo>
                  <a:pt x="764468" y="71632"/>
                  <a:pt x="767468" y="74709"/>
                  <a:pt x="771144" y="76776"/>
                </a:cubicBezTo>
                <a:cubicBezTo>
                  <a:pt x="774783" y="78804"/>
                  <a:pt x="778888" y="79852"/>
                  <a:pt x="783051" y="79824"/>
                </a:cubicBezTo>
                <a:cubicBezTo>
                  <a:pt x="787213" y="79843"/>
                  <a:pt x="791319" y="78795"/>
                  <a:pt x="794957" y="76776"/>
                </a:cubicBezTo>
                <a:cubicBezTo>
                  <a:pt x="798586" y="74652"/>
                  <a:pt x="801587" y="71594"/>
                  <a:pt x="803625" y="67917"/>
                </a:cubicBezTo>
                <a:cubicBezTo>
                  <a:pt x="805730" y="64165"/>
                  <a:pt x="806816" y="59926"/>
                  <a:pt x="806768" y="55630"/>
                </a:cubicBezTo>
                <a:cubicBezTo>
                  <a:pt x="806873" y="49134"/>
                  <a:pt x="804330" y="42876"/>
                  <a:pt x="799719" y="38295"/>
                </a:cubicBezTo>
                <a:cubicBezTo>
                  <a:pt x="795452" y="33608"/>
                  <a:pt x="789385" y="30979"/>
                  <a:pt x="783051" y="31056"/>
                </a:cubicBezTo>
                <a:close/>
                <a:moveTo>
                  <a:pt x="124778" y="30960"/>
                </a:moveTo>
                <a:cubicBezTo>
                  <a:pt x="120558" y="30922"/>
                  <a:pt x="116405" y="32046"/>
                  <a:pt x="112776" y="34198"/>
                </a:cubicBezTo>
                <a:cubicBezTo>
                  <a:pt x="109090" y="36332"/>
                  <a:pt x="106061" y="39428"/>
                  <a:pt x="104013" y="43152"/>
                </a:cubicBezTo>
                <a:cubicBezTo>
                  <a:pt x="101851" y="46886"/>
                  <a:pt x="100708" y="51124"/>
                  <a:pt x="100680" y="55439"/>
                </a:cubicBezTo>
                <a:cubicBezTo>
                  <a:pt x="100708" y="59754"/>
                  <a:pt x="101851" y="63993"/>
                  <a:pt x="104013" y="67726"/>
                </a:cubicBezTo>
                <a:cubicBezTo>
                  <a:pt x="106099" y="71489"/>
                  <a:pt x="109157" y="74613"/>
                  <a:pt x="112872" y="76775"/>
                </a:cubicBezTo>
                <a:cubicBezTo>
                  <a:pt x="116462" y="78956"/>
                  <a:pt x="120577" y="80109"/>
                  <a:pt x="124778" y="80109"/>
                </a:cubicBezTo>
                <a:cubicBezTo>
                  <a:pt x="129017" y="80080"/>
                  <a:pt x="133188" y="78966"/>
                  <a:pt x="136875" y="76870"/>
                </a:cubicBezTo>
                <a:cubicBezTo>
                  <a:pt x="140580" y="74822"/>
                  <a:pt x="143638" y="71784"/>
                  <a:pt x="145733" y="68107"/>
                </a:cubicBezTo>
                <a:cubicBezTo>
                  <a:pt x="147857" y="64297"/>
                  <a:pt x="148943" y="59992"/>
                  <a:pt x="148876" y="55630"/>
                </a:cubicBezTo>
                <a:cubicBezTo>
                  <a:pt x="149019" y="49057"/>
                  <a:pt x="146514" y="42714"/>
                  <a:pt x="141923" y="38008"/>
                </a:cubicBezTo>
                <a:cubicBezTo>
                  <a:pt x="137513" y="33484"/>
                  <a:pt x="131474" y="30950"/>
                  <a:pt x="125159" y="30960"/>
                </a:cubicBezTo>
                <a:close/>
                <a:moveTo>
                  <a:pt x="202407" y="30865"/>
                </a:moveTo>
                <a:cubicBezTo>
                  <a:pt x="196739" y="30751"/>
                  <a:pt x="191243" y="32836"/>
                  <a:pt x="187072" y="36675"/>
                </a:cubicBezTo>
                <a:cubicBezTo>
                  <a:pt x="183538" y="40104"/>
                  <a:pt x="181061" y="44467"/>
                  <a:pt x="179928" y="49248"/>
                </a:cubicBezTo>
                <a:lnTo>
                  <a:pt x="225267" y="49248"/>
                </a:lnTo>
                <a:cubicBezTo>
                  <a:pt x="224486" y="45619"/>
                  <a:pt x="222923" y="42209"/>
                  <a:pt x="220695" y="39247"/>
                </a:cubicBezTo>
                <a:cubicBezTo>
                  <a:pt x="218580" y="36618"/>
                  <a:pt x="215875" y="34522"/>
                  <a:pt x="212789" y="33151"/>
                </a:cubicBezTo>
                <a:cubicBezTo>
                  <a:pt x="209541" y="31636"/>
                  <a:pt x="205988" y="30865"/>
                  <a:pt x="202407" y="30865"/>
                </a:cubicBezTo>
                <a:close/>
                <a:moveTo>
                  <a:pt x="599885" y="30675"/>
                </a:moveTo>
                <a:cubicBezTo>
                  <a:pt x="595665" y="30637"/>
                  <a:pt x="591512" y="31761"/>
                  <a:pt x="587883" y="33914"/>
                </a:cubicBezTo>
                <a:cubicBezTo>
                  <a:pt x="584197" y="36047"/>
                  <a:pt x="581168" y="39143"/>
                  <a:pt x="579120" y="42867"/>
                </a:cubicBezTo>
                <a:cubicBezTo>
                  <a:pt x="576958" y="46601"/>
                  <a:pt x="575815" y="50839"/>
                  <a:pt x="575787" y="55154"/>
                </a:cubicBezTo>
                <a:cubicBezTo>
                  <a:pt x="575815" y="59469"/>
                  <a:pt x="576958" y="63708"/>
                  <a:pt x="579120" y="67442"/>
                </a:cubicBezTo>
                <a:cubicBezTo>
                  <a:pt x="581206" y="71204"/>
                  <a:pt x="584264" y="74328"/>
                  <a:pt x="587979" y="76490"/>
                </a:cubicBezTo>
                <a:cubicBezTo>
                  <a:pt x="591569" y="78672"/>
                  <a:pt x="595684" y="79824"/>
                  <a:pt x="599885" y="79824"/>
                </a:cubicBezTo>
                <a:cubicBezTo>
                  <a:pt x="604124" y="79796"/>
                  <a:pt x="608295" y="78681"/>
                  <a:pt x="611982" y="76586"/>
                </a:cubicBezTo>
                <a:cubicBezTo>
                  <a:pt x="615658" y="74509"/>
                  <a:pt x="618725" y="71480"/>
                  <a:pt x="620840" y="67823"/>
                </a:cubicBezTo>
                <a:cubicBezTo>
                  <a:pt x="622964" y="64013"/>
                  <a:pt x="624050" y="59707"/>
                  <a:pt x="623983" y="55345"/>
                </a:cubicBezTo>
                <a:cubicBezTo>
                  <a:pt x="624126" y="48773"/>
                  <a:pt x="621621" y="42429"/>
                  <a:pt x="617030" y="37724"/>
                </a:cubicBezTo>
                <a:cubicBezTo>
                  <a:pt x="612486" y="33209"/>
                  <a:pt x="606286" y="30770"/>
                  <a:pt x="599885" y="30961"/>
                </a:cubicBezTo>
                <a:close/>
                <a:moveTo>
                  <a:pt x="429673" y="30675"/>
                </a:moveTo>
                <a:cubicBezTo>
                  <a:pt x="425425" y="30627"/>
                  <a:pt x="421234" y="31751"/>
                  <a:pt x="417576" y="33913"/>
                </a:cubicBezTo>
                <a:cubicBezTo>
                  <a:pt x="413890" y="36047"/>
                  <a:pt x="410861" y="39142"/>
                  <a:pt x="408813" y="42867"/>
                </a:cubicBezTo>
                <a:cubicBezTo>
                  <a:pt x="406680" y="46610"/>
                  <a:pt x="405565" y="50848"/>
                  <a:pt x="405575" y="55154"/>
                </a:cubicBezTo>
                <a:cubicBezTo>
                  <a:pt x="405565" y="59459"/>
                  <a:pt x="406680" y="63698"/>
                  <a:pt x="408813" y="67441"/>
                </a:cubicBezTo>
                <a:cubicBezTo>
                  <a:pt x="410899" y="71203"/>
                  <a:pt x="413957" y="74328"/>
                  <a:pt x="417672" y="76490"/>
                </a:cubicBezTo>
                <a:cubicBezTo>
                  <a:pt x="421262" y="78671"/>
                  <a:pt x="425377" y="79823"/>
                  <a:pt x="429578" y="79823"/>
                </a:cubicBezTo>
                <a:cubicBezTo>
                  <a:pt x="433855" y="79785"/>
                  <a:pt x="438046" y="78671"/>
                  <a:pt x="441770" y="76585"/>
                </a:cubicBezTo>
                <a:cubicBezTo>
                  <a:pt x="445446" y="74528"/>
                  <a:pt x="448476" y="71499"/>
                  <a:pt x="450533" y="67822"/>
                </a:cubicBezTo>
                <a:cubicBezTo>
                  <a:pt x="452667" y="64012"/>
                  <a:pt x="453743" y="59707"/>
                  <a:pt x="453676" y="55344"/>
                </a:cubicBezTo>
                <a:cubicBezTo>
                  <a:pt x="453819" y="48772"/>
                  <a:pt x="451314" y="42428"/>
                  <a:pt x="446723" y="37723"/>
                </a:cubicBezTo>
                <a:cubicBezTo>
                  <a:pt x="442122" y="33122"/>
                  <a:pt x="435798" y="30665"/>
                  <a:pt x="429292" y="30960"/>
                </a:cubicBezTo>
                <a:close/>
                <a:moveTo>
                  <a:pt x="71723" y="24959"/>
                </a:moveTo>
                <a:lnTo>
                  <a:pt x="79819" y="24959"/>
                </a:lnTo>
                <a:lnTo>
                  <a:pt x="79819" y="85729"/>
                </a:lnTo>
                <a:lnTo>
                  <a:pt x="72009" y="85729"/>
                </a:lnTo>
                <a:close/>
                <a:moveTo>
                  <a:pt x="546544" y="24674"/>
                </a:moveTo>
                <a:lnTo>
                  <a:pt x="554355" y="24674"/>
                </a:lnTo>
                <a:lnTo>
                  <a:pt x="554355" y="85443"/>
                </a:lnTo>
                <a:lnTo>
                  <a:pt x="546544" y="85443"/>
                </a:lnTo>
                <a:close/>
                <a:moveTo>
                  <a:pt x="202311" y="23626"/>
                </a:moveTo>
                <a:cubicBezTo>
                  <a:pt x="211979" y="23283"/>
                  <a:pt x="221209" y="27655"/>
                  <a:pt x="227076" y="35342"/>
                </a:cubicBezTo>
                <a:cubicBezTo>
                  <a:pt x="231639" y="41285"/>
                  <a:pt x="234030" y="48620"/>
                  <a:pt x="233839" y="56106"/>
                </a:cubicBezTo>
                <a:lnTo>
                  <a:pt x="179166" y="56106"/>
                </a:lnTo>
                <a:cubicBezTo>
                  <a:pt x="179080" y="62545"/>
                  <a:pt x="181509" y="68765"/>
                  <a:pt x="185929" y="73442"/>
                </a:cubicBezTo>
                <a:cubicBezTo>
                  <a:pt x="190100" y="77937"/>
                  <a:pt x="195987" y="80433"/>
                  <a:pt x="202121" y="80300"/>
                </a:cubicBezTo>
                <a:cubicBezTo>
                  <a:pt x="205179" y="80290"/>
                  <a:pt x="208207" y="79738"/>
                  <a:pt x="211074" y="78680"/>
                </a:cubicBezTo>
                <a:cubicBezTo>
                  <a:pt x="213799" y="77661"/>
                  <a:pt x="216332" y="76213"/>
                  <a:pt x="218599" y="74394"/>
                </a:cubicBezTo>
                <a:cubicBezTo>
                  <a:pt x="221238" y="71784"/>
                  <a:pt x="223486" y="68793"/>
                  <a:pt x="225267" y="65536"/>
                </a:cubicBezTo>
                <a:lnTo>
                  <a:pt x="231839" y="69060"/>
                </a:lnTo>
                <a:cubicBezTo>
                  <a:pt x="229953" y="72880"/>
                  <a:pt x="227410" y="76328"/>
                  <a:pt x="224314" y="79252"/>
                </a:cubicBezTo>
                <a:cubicBezTo>
                  <a:pt x="221542" y="81824"/>
                  <a:pt x="218314" y="83862"/>
                  <a:pt x="214789" y="85253"/>
                </a:cubicBezTo>
                <a:cubicBezTo>
                  <a:pt x="210941" y="86643"/>
                  <a:pt x="206874" y="87320"/>
                  <a:pt x="202788" y="87253"/>
                </a:cubicBezTo>
                <a:cubicBezTo>
                  <a:pt x="193987" y="87834"/>
                  <a:pt x="185405" y="84319"/>
                  <a:pt x="179547" y="77728"/>
                </a:cubicBezTo>
                <a:cubicBezTo>
                  <a:pt x="174108" y="71699"/>
                  <a:pt x="171117" y="63850"/>
                  <a:pt x="171165" y="55725"/>
                </a:cubicBezTo>
                <a:cubicBezTo>
                  <a:pt x="171098" y="48267"/>
                  <a:pt x="173584" y="41000"/>
                  <a:pt x="178213" y="35151"/>
                </a:cubicBezTo>
                <a:cubicBezTo>
                  <a:pt x="183842" y="27560"/>
                  <a:pt x="192863" y="23245"/>
                  <a:pt x="202311" y="23626"/>
                </a:cubicBezTo>
                <a:close/>
                <a:moveTo>
                  <a:pt x="783051" y="23436"/>
                </a:moveTo>
                <a:cubicBezTo>
                  <a:pt x="791909" y="23207"/>
                  <a:pt x="800415" y="26903"/>
                  <a:pt x="806292" y="33532"/>
                </a:cubicBezTo>
                <a:cubicBezTo>
                  <a:pt x="811816" y="39514"/>
                  <a:pt x="814817" y="47391"/>
                  <a:pt x="814674" y="55535"/>
                </a:cubicBezTo>
                <a:cubicBezTo>
                  <a:pt x="814760" y="63812"/>
                  <a:pt x="811578" y="71785"/>
                  <a:pt x="805816" y="77728"/>
                </a:cubicBezTo>
                <a:cubicBezTo>
                  <a:pt x="799977" y="84062"/>
                  <a:pt x="791662" y="87539"/>
                  <a:pt x="783051" y="87253"/>
                </a:cubicBezTo>
                <a:cubicBezTo>
                  <a:pt x="774412" y="87558"/>
                  <a:pt x="766058" y="84081"/>
                  <a:pt x="760191" y="77728"/>
                </a:cubicBezTo>
                <a:cubicBezTo>
                  <a:pt x="754428" y="71785"/>
                  <a:pt x="751247" y="63812"/>
                  <a:pt x="751333" y="55535"/>
                </a:cubicBezTo>
                <a:cubicBezTo>
                  <a:pt x="751237" y="47429"/>
                  <a:pt x="754228" y="39600"/>
                  <a:pt x="759715" y="33627"/>
                </a:cubicBezTo>
                <a:cubicBezTo>
                  <a:pt x="765620" y="26969"/>
                  <a:pt x="774154" y="23236"/>
                  <a:pt x="783051" y="23436"/>
                </a:cubicBezTo>
                <a:close/>
                <a:moveTo>
                  <a:pt x="711804" y="23436"/>
                </a:moveTo>
                <a:cubicBezTo>
                  <a:pt x="715747" y="23407"/>
                  <a:pt x="719671" y="24017"/>
                  <a:pt x="723424" y="25246"/>
                </a:cubicBezTo>
                <a:cubicBezTo>
                  <a:pt x="726853" y="26322"/>
                  <a:pt x="730072" y="27960"/>
                  <a:pt x="732949" y="30103"/>
                </a:cubicBezTo>
                <a:cubicBezTo>
                  <a:pt x="735540" y="32170"/>
                  <a:pt x="737712" y="34732"/>
                  <a:pt x="739331" y="37628"/>
                </a:cubicBezTo>
                <a:lnTo>
                  <a:pt x="733139" y="41438"/>
                </a:lnTo>
                <a:cubicBezTo>
                  <a:pt x="728063" y="34466"/>
                  <a:pt x="719852" y="30475"/>
                  <a:pt x="711232" y="30770"/>
                </a:cubicBezTo>
                <a:cubicBezTo>
                  <a:pt x="704364" y="30570"/>
                  <a:pt x="697697" y="33142"/>
                  <a:pt x="692754" y="37914"/>
                </a:cubicBezTo>
                <a:cubicBezTo>
                  <a:pt x="687991" y="42410"/>
                  <a:pt x="685334" y="48696"/>
                  <a:pt x="685419" y="55249"/>
                </a:cubicBezTo>
                <a:cubicBezTo>
                  <a:pt x="685400" y="59640"/>
                  <a:pt x="686591" y="63955"/>
                  <a:pt x="688848" y="67727"/>
                </a:cubicBezTo>
                <a:cubicBezTo>
                  <a:pt x="691039" y="71756"/>
                  <a:pt x="694344" y="75061"/>
                  <a:pt x="698373" y="77252"/>
                </a:cubicBezTo>
                <a:cubicBezTo>
                  <a:pt x="702412" y="79414"/>
                  <a:pt x="706936" y="80529"/>
                  <a:pt x="711518" y="80491"/>
                </a:cubicBezTo>
                <a:cubicBezTo>
                  <a:pt x="720100" y="80624"/>
                  <a:pt x="728234" y="76661"/>
                  <a:pt x="733425" y="69823"/>
                </a:cubicBezTo>
                <a:lnTo>
                  <a:pt x="739616" y="73823"/>
                </a:lnTo>
                <a:cubicBezTo>
                  <a:pt x="736683" y="78205"/>
                  <a:pt x="732644" y="81719"/>
                  <a:pt x="727901" y="84015"/>
                </a:cubicBezTo>
                <a:cubicBezTo>
                  <a:pt x="722662" y="86482"/>
                  <a:pt x="716928" y="87720"/>
                  <a:pt x="711137" y="87634"/>
                </a:cubicBezTo>
                <a:cubicBezTo>
                  <a:pt x="702240" y="87806"/>
                  <a:pt x="693649" y="84367"/>
                  <a:pt x="687324" y="78109"/>
                </a:cubicBezTo>
                <a:cubicBezTo>
                  <a:pt x="681114" y="72375"/>
                  <a:pt x="677647" y="64270"/>
                  <a:pt x="677799" y="55821"/>
                </a:cubicBezTo>
                <a:cubicBezTo>
                  <a:pt x="677790" y="50058"/>
                  <a:pt x="679342" y="44400"/>
                  <a:pt x="682276" y="39438"/>
                </a:cubicBezTo>
                <a:cubicBezTo>
                  <a:pt x="685162" y="34437"/>
                  <a:pt x="689382" y="30351"/>
                  <a:pt x="694468" y="27627"/>
                </a:cubicBezTo>
                <a:cubicBezTo>
                  <a:pt x="699802" y="24808"/>
                  <a:pt x="705765" y="23369"/>
                  <a:pt x="711804" y="23436"/>
                </a:cubicBezTo>
                <a:close/>
                <a:moveTo>
                  <a:pt x="262414" y="23245"/>
                </a:moveTo>
                <a:cubicBezTo>
                  <a:pt x="268786" y="23798"/>
                  <a:pt x="274692" y="26807"/>
                  <a:pt x="278892" y="31627"/>
                </a:cubicBezTo>
                <a:lnTo>
                  <a:pt x="273939" y="36771"/>
                </a:lnTo>
                <a:cubicBezTo>
                  <a:pt x="270777" y="33246"/>
                  <a:pt x="266376" y="31094"/>
                  <a:pt x="261652" y="30770"/>
                </a:cubicBezTo>
                <a:cubicBezTo>
                  <a:pt x="259223" y="30732"/>
                  <a:pt x="256871" y="31618"/>
                  <a:pt x="255080" y="33246"/>
                </a:cubicBezTo>
                <a:cubicBezTo>
                  <a:pt x="253394" y="34704"/>
                  <a:pt x="252422" y="36828"/>
                  <a:pt x="252413" y="39056"/>
                </a:cubicBezTo>
                <a:cubicBezTo>
                  <a:pt x="252499" y="41152"/>
                  <a:pt x="253261" y="43162"/>
                  <a:pt x="254604" y="44772"/>
                </a:cubicBezTo>
                <a:cubicBezTo>
                  <a:pt x="257385" y="47439"/>
                  <a:pt x="260604" y="49601"/>
                  <a:pt x="264129" y="51153"/>
                </a:cubicBezTo>
                <a:cubicBezTo>
                  <a:pt x="268643" y="53201"/>
                  <a:pt x="272701" y="56154"/>
                  <a:pt x="276035" y="59821"/>
                </a:cubicBezTo>
                <a:cubicBezTo>
                  <a:pt x="278016" y="62602"/>
                  <a:pt x="279073" y="65936"/>
                  <a:pt x="279083" y="69346"/>
                </a:cubicBezTo>
                <a:cubicBezTo>
                  <a:pt x="279130" y="74109"/>
                  <a:pt x="277235" y="78681"/>
                  <a:pt x="273844" y="82014"/>
                </a:cubicBezTo>
                <a:cubicBezTo>
                  <a:pt x="270339" y="85434"/>
                  <a:pt x="265595" y="87291"/>
                  <a:pt x="260699" y="87158"/>
                </a:cubicBezTo>
                <a:cubicBezTo>
                  <a:pt x="257204" y="87158"/>
                  <a:pt x="253756" y="86377"/>
                  <a:pt x="250603" y="84872"/>
                </a:cubicBezTo>
                <a:cubicBezTo>
                  <a:pt x="247526" y="83405"/>
                  <a:pt x="244821" y="81262"/>
                  <a:pt x="242697" y="78585"/>
                </a:cubicBezTo>
                <a:lnTo>
                  <a:pt x="247650" y="72966"/>
                </a:lnTo>
                <a:cubicBezTo>
                  <a:pt x="250651" y="76995"/>
                  <a:pt x="255299" y="79471"/>
                  <a:pt x="260319" y="79728"/>
                </a:cubicBezTo>
                <a:cubicBezTo>
                  <a:pt x="263262" y="79814"/>
                  <a:pt x="266129" y="78757"/>
                  <a:pt x="268320" y="76776"/>
                </a:cubicBezTo>
                <a:cubicBezTo>
                  <a:pt x="270406" y="74985"/>
                  <a:pt x="271625" y="72385"/>
                  <a:pt x="271653" y="69632"/>
                </a:cubicBezTo>
                <a:cubicBezTo>
                  <a:pt x="271634" y="67441"/>
                  <a:pt x="270863" y="65317"/>
                  <a:pt x="269463" y="63631"/>
                </a:cubicBezTo>
                <a:cubicBezTo>
                  <a:pt x="266653" y="60983"/>
                  <a:pt x="263433" y="58802"/>
                  <a:pt x="259938" y="57154"/>
                </a:cubicBezTo>
                <a:cubicBezTo>
                  <a:pt x="255623" y="55259"/>
                  <a:pt x="251784" y="52430"/>
                  <a:pt x="248698" y="48867"/>
                </a:cubicBezTo>
                <a:cubicBezTo>
                  <a:pt x="246698" y="46105"/>
                  <a:pt x="245660" y="42752"/>
                  <a:pt x="245745" y="39342"/>
                </a:cubicBezTo>
                <a:cubicBezTo>
                  <a:pt x="245631" y="34999"/>
                  <a:pt x="247355" y="30808"/>
                  <a:pt x="250508" y="27817"/>
                </a:cubicBezTo>
                <a:cubicBezTo>
                  <a:pt x="253699" y="24760"/>
                  <a:pt x="257994" y="23112"/>
                  <a:pt x="262414" y="23245"/>
                </a:cubicBezTo>
                <a:close/>
                <a:moveTo>
                  <a:pt x="19813" y="23245"/>
                </a:moveTo>
                <a:cubicBezTo>
                  <a:pt x="26146" y="23845"/>
                  <a:pt x="32005" y="26836"/>
                  <a:pt x="36196" y="31627"/>
                </a:cubicBezTo>
                <a:lnTo>
                  <a:pt x="31147" y="36771"/>
                </a:lnTo>
                <a:cubicBezTo>
                  <a:pt x="28023" y="33256"/>
                  <a:pt x="23651" y="31104"/>
                  <a:pt x="18955" y="30770"/>
                </a:cubicBezTo>
                <a:cubicBezTo>
                  <a:pt x="16526" y="30732"/>
                  <a:pt x="14174" y="31618"/>
                  <a:pt x="12383" y="33247"/>
                </a:cubicBezTo>
                <a:cubicBezTo>
                  <a:pt x="10697" y="34704"/>
                  <a:pt x="9725" y="36828"/>
                  <a:pt x="9716" y="39057"/>
                </a:cubicBezTo>
                <a:cubicBezTo>
                  <a:pt x="9802" y="41152"/>
                  <a:pt x="10564" y="43162"/>
                  <a:pt x="11907" y="44772"/>
                </a:cubicBezTo>
                <a:cubicBezTo>
                  <a:pt x="14688" y="47439"/>
                  <a:pt x="17907" y="49601"/>
                  <a:pt x="21432" y="51154"/>
                </a:cubicBezTo>
                <a:cubicBezTo>
                  <a:pt x="25928" y="53201"/>
                  <a:pt x="29947" y="56145"/>
                  <a:pt x="33243" y="59821"/>
                </a:cubicBezTo>
                <a:cubicBezTo>
                  <a:pt x="35291" y="62574"/>
                  <a:pt x="36396" y="65917"/>
                  <a:pt x="36386" y="69346"/>
                </a:cubicBezTo>
                <a:cubicBezTo>
                  <a:pt x="36443" y="74128"/>
                  <a:pt x="34510" y="78710"/>
                  <a:pt x="31052" y="82015"/>
                </a:cubicBezTo>
                <a:cubicBezTo>
                  <a:pt x="27594" y="85453"/>
                  <a:pt x="22880" y="87311"/>
                  <a:pt x="18003" y="87158"/>
                </a:cubicBezTo>
                <a:cubicBezTo>
                  <a:pt x="14507" y="87158"/>
                  <a:pt x="11059" y="86377"/>
                  <a:pt x="7906" y="84872"/>
                </a:cubicBezTo>
                <a:cubicBezTo>
                  <a:pt x="4820" y="83405"/>
                  <a:pt x="2124" y="81262"/>
                  <a:pt x="0" y="78586"/>
                </a:cubicBezTo>
                <a:lnTo>
                  <a:pt x="4954" y="72966"/>
                </a:lnTo>
                <a:cubicBezTo>
                  <a:pt x="7954" y="76995"/>
                  <a:pt x="12602" y="79472"/>
                  <a:pt x="17622" y="79729"/>
                </a:cubicBezTo>
                <a:cubicBezTo>
                  <a:pt x="20574" y="79814"/>
                  <a:pt x="23432" y="78757"/>
                  <a:pt x="25623" y="76776"/>
                </a:cubicBezTo>
                <a:cubicBezTo>
                  <a:pt x="27718" y="74985"/>
                  <a:pt x="28928" y="72385"/>
                  <a:pt x="28956" y="69632"/>
                </a:cubicBezTo>
                <a:cubicBezTo>
                  <a:pt x="28937" y="67441"/>
                  <a:pt x="28166" y="65317"/>
                  <a:pt x="26766" y="63631"/>
                </a:cubicBezTo>
                <a:cubicBezTo>
                  <a:pt x="23956" y="60974"/>
                  <a:pt x="20746" y="58793"/>
                  <a:pt x="17241" y="57154"/>
                </a:cubicBezTo>
                <a:cubicBezTo>
                  <a:pt x="12973" y="55230"/>
                  <a:pt x="9163" y="52401"/>
                  <a:pt x="6097" y="48868"/>
                </a:cubicBezTo>
                <a:cubicBezTo>
                  <a:pt x="4096" y="46105"/>
                  <a:pt x="3058" y="42753"/>
                  <a:pt x="3144" y="39343"/>
                </a:cubicBezTo>
                <a:cubicBezTo>
                  <a:pt x="2991" y="34990"/>
                  <a:pt x="4725" y="30789"/>
                  <a:pt x="7906" y="27817"/>
                </a:cubicBezTo>
                <a:cubicBezTo>
                  <a:pt x="11088" y="24741"/>
                  <a:pt x="15383" y="23083"/>
                  <a:pt x="19813" y="23245"/>
                </a:cubicBezTo>
                <a:close/>
                <a:moveTo>
                  <a:pt x="857726" y="23150"/>
                </a:moveTo>
                <a:cubicBezTo>
                  <a:pt x="860612" y="23141"/>
                  <a:pt x="863460" y="23722"/>
                  <a:pt x="866108" y="24865"/>
                </a:cubicBezTo>
                <a:cubicBezTo>
                  <a:pt x="868594" y="25865"/>
                  <a:pt x="870813" y="27427"/>
                  <a:pt x="872585" y="29437"/>
                </a:cubicBezTo>
                <a:cubicBezTo>
                  <a:pt x="874576" y="31885"/>
                  <a:pt x="876071" y="34695"/>
                  <a:pt x="876966" y="37724"/>
                </a:cubicBezTo>
                <a:cubicBezTo>
                  <a:pt x="879157" y="33352"/>
                  <a:pt x="882443" y="29608"/>
                  <a:pt x="886491" y="26865"/>
                </a:cubicBezTo>
                <a:cubicBezTo>
                  <a:pt x="890235" y="24436"/>
                  <a:pt x="894607" y="23141"/>
                  <a:pt x="899065" y="23150"/>
                </a:cubicBezTo>
                <a:cubicBezTo>
                  <a:pt x="903008" y="23065"/>
                  <a:pt x="906894" y="24160"/>
                  <a:pt x="910209" y="26294"/>
                </a:cubicBezTo>
                <a:cubicBezTo>
                  <a:pt x="913438" y="28446"/>
                  <a:pt x="915933" y="31542"/>
                  <a:pt x="917352" y="35152"/>
                </a:cubicBezTo>
                <a:cubicBezTo>
                  <a:pt x="919219" y="40667"/>
                  <a:pt x="920029" y="46486"/>
                  <a:pt x="919734" y="52297"/>
                </a:cubicBezTo>
                <a:lnTo>
                  <a:pt x="919734" y="85444"/>
                </a:lnTo>
                <a:lnTo>
                  <a:pt x="911733" y="85444"/>
                </a:lnTo>
                <a:lnTo>
                  <a:pt x="911733" y="52297"/>
                </a:lnTo>
                <a:cubicBezTo>
                  <a:pt x="911990" y="47772"/>
                  <a:pt x="911504" y="43239"/>
                  <a:pt x="910304" y="38867"/>
                </a:cubicBezTo>
                <a:cubicBezTo>
                  <a:pt x="909428" y="36419"/>
                  <a:pt x="907751" y="34333"/>
                  <a:pt x="905541" y="32961"/>
                </a:cubicBezTo>
                <a:cubicBezTo>
                  <a:pt x="903170" y="31418"/>
                  <a:pt x="900369" y="30646"/>
                  <a:pt x="897541" y="30770"/>
                </a:cubicBezTo>
                <a:cubicBezTo>
                  <a:pt x="893807" y="30713"/>
                  <a:pt x="890159" y="31885"/>
                  <a:pt x="887158" y="34104"/>
                </a:cubicBezTo>
                <a:cubicBezTo>
                  <a:pt x="884034" y="36304"/>
                  <a:pt x="881643" y="39390"/>
                  <a:pt x="880300" y="42962"/>
                </a:cubicBezTo>
                <a:cubicBezTo>
                  <a:pt x="878500" y="49144"/>
                  <a:pt x="877757" y="55583"/>
                  <a:pt x="878109" y="62012"/>
                </a:cubicBezTo>
                <a:lnTo>
                  <a:pt x="878109" y="85825"/>
                </a:lnTo>
                <a:lnTo>
                  <a:pt x="870394" y="85825"/>
                </a:lnTo>
                <a:lnTo>
                  <a:pt x="870394" y="54678"/>
                </a:lnTo>
                <a:cubicBezTo>
                  <a:pt x="870623" y="49687"/>
                  <a:pt x="870175" y="44686"/>
                  <a:pt x="869061" y="39819"/>
                </a:cubicBezTo>
                <a:cubicBezTo>
                  <a:pt x="868194" y="37238"/>
                  <a:pt x="866527" y="34999"/>
                  <a:pt x="864298" y="33437"/>
                </a:cubicBezTo>
                <a:cubicBezTo>
                  <a:pt x="861888" y="31875"/>
                  <a:pt x="859069" y="31075"/>
                  <a:pt x="856202" y="31151"/>
                </a:cubicBezTo>
                <a:cubicBezTo>
                  <a:pt x="852554" y="31142"/>
                  <a:pt x="848991" y="32275"/>
                  <a:pt x="846010" y="34390"/>
                </a:cubicBezTo>
                <a:cubicBezTo>
                  <a:pt x="842867" y="36552"/>
                  <a:pt x="840447" y="39600"/>
                  <a:pt x="839057" y="43153"/>
                </a:cubicBezTo>
                <a:cubicBezTo>
                  <a:pt x="837276" y="48620"/>
                  <a:pt x="836504" y="54364"/>
                  <a:pt x="836771" y="60107"/>
                </a:cubicBezTo>
                <a:lnTo>
                  <a:pt x="836771" y="85825"/>
                </a:lnTo>
                <a:lnTo>
                  <a:pt x="828960" y="85825"/>
                </a:lnTo>
                <a:lnTo>
                  <a:pt x="829056" y="24674"/>
                </a:lnTo>
                <a:lnTo>
                  <a:pt x="836866" y="24674"/>
                </a:lnTo>
                <a:lnTo>
                  <a:pt x="836866" y="35152"/>
                </a:lnTo>
                <a:cubicBezTo>
                  <a:pt x="839105" y="31828"/>
                  <a:pt x="841953" y="28951"/>
                  <a:pt x="845248" y="26675"/>
                </a:cubicBezTo>
                <a:cubicBezTo>
                  <a:pt x="849011" y="24379"/>
                  <a:pt x="853325" y="23160"/>
                  <a:pt x="857726" y="23150"/>
                </a:cubicBezTo>
                <a:close/>
                <a:moveTo>
                  <a:pt x="321373" y="23149"/>
                </a:moveTo>
                <a:cubicBezTo>
                  <a:pt x="324259" y="23140"/>
                  <a:pt x="327107" y="23721"/>
                  <a:pt x="329755" y="24864"/>
                </a:cubicBezTo>
                <a:cubicBezTo>
                  <a:pt x="332222" y="25893"/>
                  <a:pt x="334442" y="27455"/>
                  <a:pt x="336232" y="29436"/>
                </a:cubicBezTo>
                <a:cubicBezTo>
                  <a:pt x="338194" y="31903"/>
                  <a:pt x="339671" y="34713"/>
                  <a:pt x="340614" y="37723"/>
                </a:cubicBezTo>
                <a:cubicBezTo>
                  <a:pt x="342804" y="33351"/>
                  <a:pt x="346091" y="29608"/>
                  <a:pt x="350139" y="26864"/>
                </a:cubicBezTo>
                <a:cubicBezTo>
                  <a:pt x="353882" y="24435"/>
                  <a:pt x="358254" y="23140"/>
                  <a:pt x="362712" y="23149"/>
                </a:cubicBezTo>
                <a:cubicBezTo>
                  <a:pt x="366655" y="23083"/>
                  <a:pt x="370532" y="24178"/>
                  <a:pt x="373856" y="26293"/>
                </a:cubicBezTo>
                <a:cubicBezTo>
                  <a:pt x="377047" y="28493"/>
                  <a:pt x="379523" y="31570"/>
                  <a:pt x="381000" y="35151"/>
                </a:cubicBezTo>
                <a:cubicBezTo>
                  <a:pt x="382781" y="40685"/>
                  <a:pt x="383552" y="46486"/>
                  <a:pt x="383286" y="52296"/>
                </a:cubicBezTo>
                <a:lnTo>
                  <a:pt x="383286" y="85443"/>
                </a:lnTo>
                <a:lnTo>
                  <a:pt x="375380" y="85443"/>
                </a:lnTo>
                <a:lnTo>
                  <a:pt x="375380" y="52296"/>
                </a:lnTo>
                <a:cubicBezTo>
                  <a:pt x="375637" y="47772"/>
                  <a:pt x="375152" y="43238"/>
                  <a:pt x="373951" y="38866"/>
                </a:cubicBezTo>
                <a:cubicBezTo>
                  <a:pt x="373046" y="36437"/>
                  <a:pt x="371370" y="34360"/>
                  <a:pt x="369189" y="32960"/>
                </a:cubicBezTo>
                <a:cubicBezTo>
                  <a:pt x="366808" y="31436"/>
                  <a:pt x="364017" y="30674"/>
                  <a:pt x="361188" y="30769"/>
                </a:cubicBezTo>
                <a:cubicBezTo>
                  <a:pt x="357454" y="30712"/>
                  <a:pt x="353806" y="31884"/>
                  <a:pt x="350806" y="34103"/>
                </a:cubicBezTo>
                <a:cubicBezTo>
                  <a:pt x="347681" y="36303"/>
                  <a:pt x="345291" y="39390"/>
                  <a:pt x="343948" y="42961"/>
                </a:cubicBezTo>
                <a:cubicBezTo>
                  <a:pt x="342100" y="49134"/>
                  <a:pt x="341357" y="55582"/>
                  <a:pt x="341757" y="62011"/>
                </a:cubicBezTo>
                <a:lnTo>
                  <a:pt x="341757" y="85824"/>
                </a:lnTo>
                <a:lnTo>
                  <a:pt x="333946" y="85824"/>
                </a:lnTo>
                <a:lnTo>
                  <a:pt x="333946" y="54677"/>
                </a:lnTo>
                <a:cubicBezTo>
                  <a:pt x="334213" y="49677"/>
                  <a:pt x="333727" y="44676"/>
                  <a:pt x="332518" y="39818"/>
                </a:cubicBezTo>
                <a:cubicBezTo>
                  <a:pt x="331679" y="37218"/>
                  <a:pt x="330003" y="34980"/>
                  <a:pt x="327755" y="33436"/>
                </a:cubicBezTo>
                <a:cubicBezTo>
                  <a:pt x="325345" y="31874"/>
                  <a:pt x="322526" y="31074"/>
                  <a:pt x="319659" y="31150"/>
                </a:cubicBezTo>
                <a:cubicBezTo>
                  <a:pt x="316039" y="31141"/>
                  <a:pt x="312505" y="32274"/>
                  <a:pt x="309562" y="34389"/>
                </a:cubicBezTo>
                <a:cubicBezTo>
                  <a:pt x="306419" y="36551"/>
                  <a:pt x="304000" y="39599"/>
                  <a:pt x="302609" y="43152"/>
                </a:cubicBezTo>
                <a:cubicBezTo>
                  <a:pt x="300828" y="48619"/>
                  <a:pt x="300056" y="54363"/>
                  <a:pt x="300323" y="60107"/>
                </a:cubicBezTo>
                <a:lnTo>
                  <a:pt x="300323" y="85824"/>
                </a:lnTo>
                <a:lnTo>
                  <a:pt x="292512" y="85824"/>
                </a:lnTo>
                <a:lnTo>
                  <a:pt x="292703" y="24674"/>
                </a:lnTo>
                <a:lnTo>
                  <a:pt x="300514" y="24674"/>
                </a:lnTo>
                <a:lnTo>
                  <a:pt x="300514" y="35151"/>
                </a:lnTo>
                <a:cubicBezTo>
                  <a:pt x="302752" y="31827"/>
                  <a:pt x="305600" y="28950"/>
                  <a:pt x="308895" y="26674"/>
                </a:cubicBezTo>
                <a:cubicBezTo>
                  <a:pt x="312648" y="24359"/>
                  <a:pt x="316963" y="23140"/>
                  <a:pt x="321373" y="23149"/>
                </a:cubicBezTo>
                <a:close/>
                <a:moveTo>
                  <a:pt x="508635" y="22959"/>
                </a:moveTo>
                <a:cubicBezTo>
                  <a:pt x="512921" y="22883"/>
                  <a:pt x="517131" y="24073"/>
                  <a:pt x="520731" y="26388"/>
                </a:cubicBezTo>
                <a:cubicBezTo>
                  <a:pt x="524237" y="28703"/>
                  <a:pt x="526961" y="32017"/>
                  <a:pt x="528542" y="35913"/>
                </a:cubicBezTo>
                <a:cubicBezTo>
                  <a:pt x="530475" y="41809"/>
                  <a:pt x="531314" y="48000"/>
                  <a:pt x="531018" y="54201"/>
                </a:cubicBezTo>
                <a:lnTo>
                  <a:pt x="531018" y="85443"/>
                </a:lnTo>
                <a:lnTo>
                  <a:pt x="523208" y="85443"/>
                </a:lnTo>
                <a:lnTo>
                  <a:pt x="523208" y="56868"/>
                </a:lnTo>
                <a:cubicBezTo>
                  <a:pt x="523379" y="52182"/>
                  <a:pt x="523094" y="47495"/>
                  <a:pt x="522351" y="42866"/>
                </a:cubicBezTo>
                <a:cubicBezTo>
                  <a:pt x="521789" y="39171"/>
                  <a:pt x="519931" y="35799"/>
                  <a:pt x="517112" y="33341"/>
                </a:cubicBezTo>
                <a:cubicBezTo>
                  <a:pt x="514216" y="31217"/>
                  <a:pt x="510692" y="30150"/>
                  <a:pt x="507111" y="30293"/>
                </a:cubicBezTo>
                <a:cubicBezTo>
                  <a:pt x="502415" y="30255"/>
                  <a:pt x="497872" y="31951"/>
                  <a:pt x="494347" y="35056"/>
                </a:cubicBezTo>
                <a:cubicBezTo>
                  <a:pt x="490709" y="37989"/>
                  <a:pt x="488127" y="42038"/>
                  <a:pt x="487013" y="46581"/>
                </a:cubicBezTo>
                <a:cubicBezTo>
                  <a:pt x="486060" y="52048"/>
                  <a:pt x="485670" y="57601"/>
                  <a:pt x="485870" y="63154"/>
                </a:cubicBezTo>
                <a:lnTo>
                  <a:pt x="485870" y="85443"/>
                </a:lnTo>
                <a:lnTo>
                  <a:pt x="478059" y="85443"/>
                </a:lnTo>
                <a:lnTo>
                  <a:pt x="478059" y="24673"/>
                </a:lnTo>
                <a:lnTo>
                  <a:pt x="485870" y="24673"/>
                </a:lnTo>
                <a:lnTo>
                  <a:pt x="485870" y="35532"/>
                </a:lnTo>
                <a:cubicBezTo>
                  <a:pt x="488623" y="31665"/>
                  <a:pt x="492166" y="28417"/>
                  <a:pt x="496252" y="26007"/>
                </a:cubicBezTo>
                <a:cubicBezTo>
                  <a:pt x="500062" y="23988"/>
                  <a:pt x="504320" y="22940"/>
                  <a:pt x="508635" y="22959"/>
                </a:cubicBezTo>
                <a:close/>
                <a:moveTo>
                  <a:pt x="599218" y="22769"/>
                </a:moveTo>
                <a:cubicBezTo>
                  <a:pt x="603914" y="22712"/>
                  <a:pt x="608553" y="23788"/>
                  <a:pt x="612744" y="25913"/>
                </a:cubicBezTo>
                <a:cubicBezTo>
                  <a:pt x="616954" y="28227"/>
                  <a:pt x="620573" y="31485"/>
                  <a:pt x="623316" y="35438"/>
                </a:cubicBezTo>
                <a:lnTo>
                  <a:pt x="623316" y="24674"/>
                </a:lnTo>
                <a:lnTo>
                  <a:pt x="631127" y="24674"/>
                </a:lnTo>
                <a:lnTo>
                  <a:pt x="631127" y="85444"/>
                </a:lnTo>
                <a:lnTo>
                  <a:pt x="623412" y="85444"/>
                </a:lnTo>
                <a:lnTo>
                  <a:pt x="623412" y="74966"/>
                </a:lnTo>
                <a:cubicBezTo>
                  <a:pt x="620449" y="78700"/>
                  <a:pt x="616716" y="81758"/>
                  <a:pt x="612458" y="83920"/>
                </a:cubicBezTo>
                <a:cubicBezTo>
                  <a:pt x="608295" y="86015"/>
                  <a:pt x="603685" y="87063"/>
                  <a:pt x="599028" y="86968"/>
                </a:cubicBezTo>
                <a:cubicBezTo>
                  <a:pt x="590684" y="87015"/>
                  <a:pt x="582702" y="83558"/>
                  <a:pt x="577025" y="77443"/>
                </a:cubicBezTo>
                <a:cubicBezTo>
                  <a:pt x="570862" y="71480"/>
                  <a:pt x="567414" y="63251"/>
                  <a:pt x="567500" y="54678"/>
                </a:cubicBezTo>
                <a:cubicBezTo>
                  <a:pt x="567424" y="46220"/>
                  <a:pt x="570872" y="38105"/>
                  <a:pt x="577025" y="32294"/>
                </a:cubicBezTo>
                <a:cubicBezTo>
                  <a:pt x="582740" y="26122"/>
                  <a:pt x="590808" y="22655"/>
                  <a:pt x="599218" y="22769"/>
                </a:cubicBezTo>
                <a:close/>
                <a:moveTo>
                  <a:pt x="428911" y="22769"/>
                </a:moveTo>
                <a:cubicBezTo>
                  <a:pt x="433607" y="22712"/>
                  <a:pt x="438246" y="23788"/>
                  <a:pt x="442437" y="25912"/>
                </a:cubicBezTo>
                <a:cubicBezTo>
                  <a:pt x="446647" y="28227"/>
                  <a:pt x="450266" y="31484"/>
                  <a:pt x="453009" y="35437"/>
                </a:cubicBezTo>
                <a:lnTo>
                  <a:pt x="453009" y="24674"/>
                </a:lnTo>
                <a:lnTo>
                  <a:pt x="460820" y="24674"/>
                </a:lnTo>
                <a:lnTo>
                  <a:pt x="460820" y="85443"/>
                </a:lnTo>
                <a:lnTo>
                  <a:pt x="453105" y="85443"/>
                </a:lnTo>
                <a:lnTo>
                  <a:pt x="453105" y="74966"/>
                </a:lnTo>
                <a:cubicBezTo>
                  <a:pt x="450162" y="78719"/>
                  <a:pt x="446418" y="81786"/>
                  <a:pt x="442151" y="83919"/>
                </a:cubicBezTo>
                <a:cubicBezTo>
                  <a:pt x="437988" y="86015"/>
                  <a:pt x="433378" y="87063"/>
                  <a:pt x="428721" y="86967"/>
                </a:cubicBezTo>
                <a:cubicBezTo>
                  <a:pt x="420377" y="87015"/>
                  <a:pt x="412395" y="83557"/>
                  <a:pt x="406718" y="77442"/>
                </a:cubicBezTo>
                <a:cubicBezTo>
                  <a:pt x="400555" y="71480"/>
                  <a:pt x="397107" y="63250"/>
                  <a:pt x="397193" y="54677"/>
                </a:cubicBezTo>
                <a:cubicBezTo>
                  <a:pt x="397155" y="46229"/>
                  <a:pt x="400603" y="38132"/>
                  <a:pt x="406718" y="32294"/>
                </a:cubicBezTo>
                <a:cubicBezTo>
                  <a:pt x="412452" y="26141"/>
                  <a:pt x="420501" y="22683"/>
                  <a:pt x="428911" y="22769"/>
                </a:cubicBezTo>
                <a:close/>
                <a:moveTo>
                  <a:pt x="48863" y="1529"/>
                </a:moveTo>
                <a:lnTo>
                  <a:pt x="56674" y="1529"/>
                </a:lnTo>
                <a:lnTo>
                  <a:pt x="56674" y="85730"/>
                </a:lnTo>
                <a:lnTo>
                  <a:pt x="48863" y="85730"/>
                </a:lnTo>
                <a:close/>
                <a:moveTo>
                  <a:pt x="148209" y="1147"/>
                </a:moveTo>
                <a:lnTo>
                  <a:pt x="156020" y="1528"/>
                </a:lnTo>
                <a:lnTo>
                  <a:pt x="156020" y="85729"/>
                </a:lnTo>
                <a:lnTo>
                  <a:pt x="148305" y="85729"/>
                </a:lnTo>
                <a:lnTo>
                  <a:pt x="148305" y="75251"/>
                </a:lnTo>
                <a:cubicBezTo>
                  <a:pt x="145342" y="78985"/>
                  <a:pt x="141609" y="82042"/>
                  <a:pt x="137351" y="84205"/>
                </a:cubicBezTo>
                <a:cubicBezTo>
                  <a:pt x="133188" y="86300"/>
                  <a:pt x="128578" y="87348"/>
                  <a:pt x="123921" y="87253"/>
                </a:cubicBezTo>
                <a:cubicBezTo>
                  <a:pt x="115577" y="87300"/>
                  <a:pt x="107595" y="83843"/>
                  <a:pt x="101918" y="77728"/>
                </a:cubicBezTo>
                <a:cubicBezTo>
                  <a:pt x="95755" y="71765"/>
                  <a:pt x="92307" y="63535"/>
                  <a:pt x="92393" y="54963"/>
                </a:cubicBezTo>
                <a:cubicBezTo>
                  <a:pt x="92355" y="46514"/>
                  <a:pt x="95803" y="38418"/>
                  <a:pt x="101918" y="32579"/>
                </a:cubicBezTo>
                <a:cubicBezTo>
                  <a:pt x="107633" y="26407"/>
                  <a:pt x="115701" y="22940"/>
                  <a:pt x="124111" y="23054"/>
                </a:cubicBezTo>
                <a:cubicBezTo>
                  <a:pt x="128807" y="22997"/>
                  <a:pt x="133446" y="24073"/>
                  <a:pt x="137637" y="26197"/>
                </a:cubicBezTo>
                <a:cubicBezTo>
                  <a:pt x="141847" y="28512"/>
                  <a:pt x="145466" y="31769"/>
                  <a:pt x="148209" y="35722"/>
                </a:cubicBezTo>
                <a:close/>
                <a:moveTo>
                  <a:pt x="550450" y="4"/>
                </a:moveTo>
                <a:cubicBezTo>
                  <a:pt x="552183" y="-63"/>
                  <a:pt x="553850" y="633"/>
                  <a:pt x="555022" y="1909"/>
                </a:cubicBezTo>
                <a:cubicBezTo>
                  <a:pt x="556260" y="3109"/>
                  <a:pt x="556946" y="4757"/>
                  <a:pt x="556927" y="6481"/>
                </a:cubicBezTo>
                <a:cubicBezTo>
                  <a:pt x="556927" y="8167"/>
                  <a:pt x="556241" y="9786"/>
                  <a:pt x="555022" y="10958"/>
                </a:cubicBezTo>
                <a:cubicBezTo>
                  <a:pt x="553822" y="12196"/>
                  <a:pt x="552174" y="12882"/>
                  <a:pt x="550450" y="12863"/>
                </a:cubicBezTo>
                <a:cubicBezTo>
                  <a:pt x="548764" y="12863"/>
                  <a:pt x="547144" y="12177"/>
                  <a:pt x="545973" y="10958"/>
                </a:cubicBezTo>
                <a:cubicBezTo>
                  <a:pt x="544754" y="9786"/>
                  <a:pt x="544068" y="8167"/>
                  <a:pt x="544068" y="6481"/>
                </a:cubicBezTo>
                <a:cubicBezTo>
                  <a:pt x="544049" y="4757"/>
                  <a:pt x="544735" y="3109"/>
                  <a:pt x="545973" y="1909"/>
                </a:cubicBezTo>
                <a:cubicBezTo>
                  <a:pt x="547116" y="652"/>
                  <a:pt x="548754" y="-44"/>
                  <a:pt x="550450" y="4"/>
                </a:cubicBezTo>
                <a:close/>
                <a:moveTo>
                  <a:pt x="75628" y="4"/>
                </a:moveTo>
                <a:cubicBezTo>
                  <a:pt x="77362" y="-63"/>
                  <a:pt x="79029" y="633"/>
                  <a:pt x="80200" y="1909"/>
                </a:cubicBezTo>
                <a:cubicBezTo>
                  <a:pt x="81439" y="3109"/>
                  <a:pt x="82124" y="4757"/>
                  <a:pt x="82105" y="6481"/>
                </a:cubicBezTo>
                <a:cubicBezTo>
                  <a:pt x="82105" y="8167"/>
                  <a:pt x="81420" y="9786"/>
                  <a:pt x="80200" y="10958"/>
                </a:cubicBezTo>
                <a:cubicBezTo>
                  <a:pt x="79000" y="12196"/>
                  <a:pt x="77352" y="12882"/>
                  <a:pt x="75628" y="12863"/>
                </a:cubicBezTo>
                <a:cubicBezTo>
                  <a:pt x="73942" y="12863"/>
                  <a:pt x="72323" y="12177"/>
                  <a:pt x="71152" y="10958"/>
                </a:cubicBezTo>
                <a:cubicBezTo>
                  <a:pt x="69932" y="9786"/>
                  <a:pt x="69247" y="8167"/>
                  <a:pt x="69247" y="6481"/>
                </a:cubicBezTo>
                <a:cubicBezTo>
                  <a:pt x="69228" y="4757"/>
                  <a:pt x="69913" y="3109"/>
                  <a:pt x="71152" y="1909"/>
                </a:cubicBezTo>
                <a:cubicBezTo>
                  <a:pt x="72295" y="652"/>
                  <a:pt x="73933" y="-44"/>
                  <a:pt x="75628" y="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77" name="Google Shape;577;p17"/>
          <p:cNvGrpSpPr/>
          <p:nvPr/>
        </p:nvGrpSpPr>
        <p:grpSpPr>
          <a:xfrm>
            <a:off x="209577" y="175464"/>
            <a:ext cx="11772892" cy="6507072"/>
            <a:chOff x="209577" y="175464"/>
            <a:chExt cx="11772892" cy="6507072"/>
          </a:xfrm>
        </p:grpSpPr>
        <p:sp>
          <p:nvSpPr>
            <p:cNvPr id="578" name="Google Shape;578;p17"/>
            <p:cNvSpPr/>
            <p:nvPr/>
          </p:nvSpPr>
          <p:spPr>
            <a:xfrm>
              <a:off x="2160709" y="175464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9" name="Google Shape;579;p17"/>
            <p:cNvSpPr/>
            <p:nvPr/>
          </p:nvSpPr>
          <p:spPr>
            <a:xfrm>
              <a:off x="4307297" y="175464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0" name="Google Shape;580;p17"/>
            <p:cNvSpPr/>
            <p:nvPr/>
          </p:nvSpPr>
          <p:spPr>
            <a:xfrm>
              <a:off x="6453885" y="175464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1" name="Google Shape;581;p17"/>
            <p:cNvSpPr/>
            <p:nvPr/>
          </p:nvSpPr>
          <p:spPr>
            <a:xfrm>
              <a:off x="8600473" y="175464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2" name="Google Shape;582;p17"/>
            <p:cNvSpPr/>
            <p:nvPr/>
          </p:nvSpPr>
          <p:spPr>
            <a:xfrm>
              <a:off x="10747061" y="175464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3" name="Google Shape;583;p17"/>
            <p:cNvSpPr/>
            <p:nvPr/>
          </p:nvSpPr>
          <p:spPr>
            <a:xfrm>
              <a:off x="2786906" y="6414636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4" name="Google Shape;584;p17"/>
            <p:cNvSpPr/>
            <p:nvPr/>
          </p:nvSpPr>
          <p:spPr>
            <a:xfrm>
              <a:off x="4933494" y="6414636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5" name="Google Shape;585;p17"/>
            <p:cNvSpPr/>
            <p:nvPr/>
          </p:nvSpPr>
          <p:spPr>
            <a:xfrm>
              <a:off x="7080082" y="6414636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6" name="Google Shape;586;p17"/>
            <p:cNvSpPr/>
            <p:nvPr/>
          </p:nvSpPr>
          <p:spPr>
            <a:xfrm>
              <a:off x="9226670" y="6414636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7" name="Google Shape;587;p17"/>
            <p:cNvSpPr/>
            <p:nvPr/>
          </p:nvSpPr>
          <p:spPr>
            <a:xfrm>
              <a:off x="640318" y="6414635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8" name="Google Shape;588;p17"/>
            <p:cNvSpPr/>
            <p:nvPr/>
          </p:nvSpPr>
          <p:spPr>
            <a:xfrm flipH="1" rot="5400000">
              <a:off x="11400619" y="2016186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9" name="Google Shape;589;p17"/>
            <p:cNvSpPr/>
            <p:nvPr/>
          </p:nvSpPr>
          <p:spPr>
            <a:xfrm flipH="1" rot="5400000">
              <a:off x="11400619" y="4073254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0" name="Google Shape;590;p17"/>
            <p:cNvSpPr/>
            <p:nvPr/>
          </p:nvSpPr>
          <p:spPr>
            <a:xfrm flipH="1" rot="5400000">
              <a:off x="-1116376" y="3480460"/>
              <a:ext cx="2919655" cy="259133"/>
            </a:xfrm>
            <a:custGeom>
              <a:rect b="b" l="l" r="r" t="t"/>
              <a:pathLst>
                <a:path extrusionOk="0" h="259133" w="2919655">
                  <a:moveTo>
                    <a:pt x="862585" y="0"/>
                  </a:moveTo>
                  <a:lnTo>
                    <a:pt x="157088" y="0"/>
                  </a:lnTo>
                  <a:lnTo>
                    <a:pt x="0" y="221142"/>
                  </a:lnTo>
                  <a:lnTo>
                    <a:pt x="63429" y="187050"/>
                  </a:lnTo>
                  <a:cubicBezTo>
                    <a:pt x="106301" y="165585"/>
                    <a:pt x="158027" y="155827"/>
                    <a:pt x="188380" y="206919"/>
                  </a:cubicBezTo>
                  <a:cubicBezTo>
                    <a:pt x="229102" y="275573"/>
                    <a:pt x="270583" y="265640"/>
                    <a:pt x="316871" y="238675"/>
                  </a:cubicBezTo>
                  <a:cubicBezTo>
                    <a:pt x="363158" y="211709"/>
                    <a:pt x="412608" y="192017"/>
                    <a:pt x="455987" y="156537"/>
                  </a:cubicBezTo>
                  <a:cubicBezTo>
                    <a:pt x="526303" y="99591"/>
                    <a:pt x="600032" y="93912"/>
                    <a:pt x="675914" y="111652"/>
                  </a:cubicBezTo>
                  <a:cubicBezTo>
                    <a:pt x="701866" y="117596"/>
                    <a:pt x="728073" y="120702"/>
                    <a:pt x="754292" y="120901"/>
                  </a:cubicBezTo>
                  <a:lnTo>
                    <a:pt x="778496" y="118376"/>
                  </a:lnTo>
                  <a:close/>
                  <a:moveTo>
                    <a:pt x="2919655" y="0"/>
                  </a:moveTo>
                  <a:lnTo>
                    <a:pt x="2214158" y="0"/>
                  </a:lnTo>
                  <a:lnTo>
                    <a:pt x="2112960" y="142462"/>
                  </a:lnTo>
                  <a:lnTo>
                    <a:pt x="2155971" y="163456"/>
                  </a:lnTo>
                  <a:cubicBezTo>
                    <a:pt x="2187209" y="178711"/>
                    <a:pt x="2211617" y="168067"/>
                    <a:pt x="2237796" y="140392"/>
                  </a:cubicBezTo>
                  <a:cubicBezTo>
                    <a:pt x="2305583" y="69077"/>
                    <a:pt x="2371220" y="69254"/>
                    <a:pt x="2438374" y="143231"/>
                  </a:cubicBezTo>
                  <a:cubicBezTo>
                    <a:pt x="2467702" y="179423"/>
                    <a:pt x="2509248" y="188648"/>
                    <a:pt x="2545113" y="167002"/>
                  </a:cubicBezTo>
                  <a:cubicBezTo>
                    <a:pt x="2613881" y="125093"/>
                    <a:pt x="2677028" y="141058"/>
                    <a:pt x="2736903" y="174862"/>
                  </a:cubicBezTo>
                  <a:lnTo>
                    <a:pt x="2776950" y="20089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1" name="Google Shape;591;p17"/>
            <p:cNvSpPr/>
            <p:nvPr/>
          </p:nvSpPr>
          <p:spPr>
            <a:xfrm rot="5400000">
              <a:off x="209577" y="175464"/>
              <a:ext cx="540000" cy="540000"/>
            </a:xfrm>
            <a:custGeom>
              <a:rect b="b" l="l" r="r" t="t"/>
              <a:pathLst>
                <a:path extrusionOk="0" h="540000" w="540000">
                  <a:moveTo>
                    <a:pt x="0" y="261104"/>
                  </a:moveTo>
                  <a:lnTo>
                    <a:pt x="0" y="0"/>
                  </a:lnTo>
                  <a:lnTo>
                    <a:pt x="540000" y="540000"/>
                  </a:lnTo>
                  <a:lnTo>
                    <a:pt x="529359" y="540000"/>
                  </a:lnTo>
                  <a:lnTo>
                    <a:pt x="518902" y="531201"/>
                  </a:lnTo>
                  <a:cubicBezTo>
                    <a:pt x="477547" y="480463"/>
                    <a:pt x="428349" y="468399"/>
                    <a:pt x="377762" y="471238"/>
                  </a:cubicBezTo>
                  <a:cubicBezTo>
                    <a:pt x="330842" y="474076"/>
                    <a:pt x="296696" y="452788"/>
                    <a:pt x="273047" y="394246"/>
                  </a:cubicBezTo>
                  <a:cubicBezTo>
                    <a:pt x="258123" y="357521"/>
                    <a:pt x="235612" y="320090"/>
                    <a:pt x="202857" y="333573"/>
                  </a:cubicBezTo>
                  <a:cubicBezTo>
                    <a:pt x="145694" y="357167"/>
                    <a:pt x="100292" y="321863"/>
                    <a:pt x="52612" y="29135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2" name="Google Shape;592;p17"/>
            <p:cNvSpPr/>
            <p:nvPr/>
          </p:nvSpPr>
          <p:spPr>
            <a:xfrm rot="-5400000">
              <a:off x="11412084" y="6135400"/>
              <a:ext cx="540000" cy="5400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93" name="Google Shape;593;p17"/>
          <p:cNvSpPr/>
          <p:nvPr/>
        </p:nvSpPr>
        <p:spPr>
          <a:xfrm>
            <a:off x="591900" y="255975"/>
            <a:ext cx="11008200" cy="6350400"/>
          </a:xfrm>
          <a:prstGeom prst="rect">
            <a:avLst/>
          </a:prstGeom>
          <a:gradFill>
            <a:gsLst>
              <a:gs pos="0">
                <a:schemeClr val="lt1"/>
              </a:gs>
              <a:gs pos="21000">
                <a:schemeClr val="accent3"/>
              </a:gs>
              <a:gs pos="21000">
                <a:schemeClr val="lt1"/>
              </a:gs>
              <a:gs pos="40000">
                <a:schemeClr val="accent3"/>
              </a:gs>
              <a:gs pos="40000">
                <a:schemeClr val="lt1"/>
              </a:gs>
              <a:gs pos="60000">
                <a:schemeClr val="accent3"/>
              </a:gs>
              <a:gs pos="60000">
                <a:schemeClr val="lt1"/>
              </a:gs>
              <a:gs pos="81000">
                <a:schemeClr val="accent3"/>
              </a:gs>
              <a:gs pos="81000">
                <a:schemeClr val="lt1"/>
              </a:gs>
              <a:gs pos="100000">
                <a:schemeClr val="lt1"/>
              </a:gs>
            </a:gsLst>
            <a:lin ang="0" scaled="0"/>
          </a:gradFill>
          <a:ln>
            <a:noFill/>
          </a:ln>
          <a:effectLst>
            <a:outerShdw blurRad="128588" rotWithShape="0" algn="bl">
              <a:srgbClr val="1C0935">
                <a:alpha val="6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4" name="Google Shape;594;p17"/>
          <p:cNvSpPr txBox="1"/>
          <p:nvPr>
            <p:ph idx="1" type="subTitle"/>
          </p:nvPr>
        </p:nvSpPr>
        <p:spPr>
          <a:xfrm>
            <a:off x="768000" y="2316000"/>
            <a:ext cx="1802100" cy="60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200"/>
              <a:buNone/>
              <a:defRPr b="1" sz="2200"/>
            </a:lvl1pPr>
            <a:lvl2pPr lvl="1" rtl="0" algn="ctr">
              <a:spcBef>
                <a:spcPts val="2100"/>
              </a:spcBef>
              <a:spcAft>
                <a:spcPts val="0"/>
              </a:spcAft>
              <a:buSzPts val="2200"/>
              <a:buNone/>
              <a:defRPr b="1" sz="2200"/>
            </a:lvl2pPr>
            <a:lvl3pPr lvl="2" rtl="0" algn="ctr">
              <a:spcBef>
                <a:spcPts val="2100"/>
              </a:spcBef>
              <a:spcAft>
                <a:spcPts val="0"/>
              </a:spcAft>
              <a:buSzPts val="2200"/>
              <a:buNone/>
              <a:defRPr b="1" sz="2200"/>
            </a:lvl3pPr>
            <a:lvl4pPr lvl="3" rtl="0" algn="ctr">
              <a:spcBef>
                <a:spcPts val="2100"/>
              </a:spcBef>
              <a:spcAft>
                <a:spcPts val="0"/>
              </a:spcAft>
              <a:buSzPts val="2200"/>
              <a:buNone/>
              <a:defRPr b="1" sz="2200"/>
            </a:lvl4pPr>
            <a:lvl5pPr lvl="4" rtl="0" algn="ctr">
              <a:spcBef>
                <a:spcPts val="2100"/>
              </a:spcBef>
              <a:spcAft>
                <a:spcPts val="0"/>
              </a:spcAft>
              <a:buSzPts val="2200"/>
              <a:buNone/>
              <a:defRPr b="1" sz="2200"/>
            </a:lvl5pPr>
            <a:lvl6pPr lvl="5" rtl="0" algn="ctr">
              <a:spcBef>
                <a:spcPts val="2100"/>
              </a:spcBef>
              <a:spcAft>
                <a:spcPts val="0"/>
              </a:spcAft>
              <a:buSzPts val="2200"/>
              <a:buNone/>
              <a:defRPr b="1" sz="2200"/>
            </a:lvl6pPr>
            <a:lvl7pPr lvl="6" rtl="0" algn="ctr">
              <a:spcBef>
                <a:spcPts val="2100"/>
              </a:spcBef>
              <a:spcAft>
                <a:spcPts val="0"/>
              </a:spcAft>
              <a:buSzPts val="2200"/>
              <a:buNone/>
              <a:defRPr b="1" sz="2200"/>
            </a:lvl7pPr>
            <a:lvl8pPr lvl="7" rtl="0" algn="ctr">
              <a:spcBef>
                <a:spcPts val="2100"/>
              </a:spcBef>
              <a:spcAft>
                <a:spcPts val="0"/>
              </a:spcAft>
              <a:buSzPts val="2200"/>
              <a:buNone/>
              <a:defRPr b="1" sz="2200"/>
            </a:lvl8pPr>
            <a:lvl9pPr lvl="8" rtl="0" algn="ctr">
              <a:spcBef>
                <a:spcPts val="2100"/>
              </a:spcBef>
              <a:spcAft>
                <a:spcPts val="2100"/>
              </a:spcAft>
              <a:buSzPts val="2200"/>
              <a:buNone/>
              <a:defRPr b="1" sz="2200"/>
            </a:lvl9pPr>
          </a:lstStyle>
          <a:p/>
        </p:txBody>
      </p:sp>
      <p:sp>
        <p:nvSpPr>
          <p:cNvPr id="595" name="Google Shape;595;p17"/>
          <p:cNvSpPr txBox="1"/>
          <p:nvPr>
            <p:ph idx="2" type="subTitle"/>
          </p:nvPr>
        </p:nvSpPr>
        <p:spPr>
          <a:xfrm>
            <a:off x="2973137" y="2316000"/>
            <a:ext cx="1802100" cy="60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200"/>
              <a:buNone/>
              <a:defRPr b="1" sz="2200"/>
            </a:lvl1pPr>
            <a:lvl2pPr lvl="1" rtl="0" algn="ctr">
              <a:spcBef>
                <a:spcPts val="2100"/>
              </a:spcBef>
              <a:spcAft>
                <a:spcPts val="0"/>
              </a:spcAft>
              <a:buSzPts val="2200"/>
              <a:buNone/>
              <a:defRPr b="1" sz="2200"/>
            </a:lvl2pPr>
            <a:lvl3pPr lvl="2" rtl="0" algn="ctr">
              <a:spcBef>
                <a:spcPts val="2100"/>
              </a:spcBef>
              <a:spcAft>
                <a:spcPts val="0"/>
              </a:spcAft>
              <a:buSzPts val="2200"/>
              <a:buNone/>
              <a:defRPr b="1" sz="2200"/>
            </a:lvl3pPr>
            <a:lvl4pPr lvl="3" rtl="0" algn="ctr">
              <a:spcBef>
                <a:spcPts val="2100"/>
              </a:spcBef>
              <a:spcAft>
                <a:spcPts val="0"/>
              </a:spcAft>
              <a:buSzPts val="2200"/>
              <a:buNone/>
              <a:defRPr b="1" sz="2200"/>
            </a:lvl4pPr>
            <a:lvl5pPr lvl="4" rtl="0" algn="ctr">
              <a:spcBef>
                <a:spcPts val="2100"/>
              </a:spcBef>
              <a:spcAft>
                <a:spcPts val="0"/>
              </a:spcAft>
              <a:buSzPts val="2200"/>
              <a:buNone/>
              <a:defRPr b="1" sz="2200"/>
            </a:lvl5pPr>
            <a:lvl6pPr lvl="5" rtl="0" algn="ctr">
              <a:spcBef>
                <a:spcPts val="2100"/>
              </a:spcBef>
              <a:spcAft>
                <a:spcPts val="0"/>
              </a:spcAft>
              <a:buSzPts val="2200"/>
              <a:buNone/>
              <a:defRPr b="1" sz="2200"/>
            </a:lvl6pPr>
            <a:lvl7pPr lvl="6" rtl="0" algn="ctr">
              <a:spcBef>
                <a:spcPts val="2100"/>
              </a:spcBef>
              <a:spcAft>
                <a:spcPts val="0"/>
              </a:spcAft>
              <a:buSzPts val="2200"/>
              <a:buNone/>
              <a:defRPr b="1" sz="2200"/>
            </a:lvl7pPr>
            <a:lvl8pPr lvl="7" rtl="0" algn="ctr">
              <a:spcBef>
                <a:spcPts val="2100"/>
              </a:spcBef>
              <a:spcAft>
                <a:spcPts val="0"/>
              </a:spcAft>
              <a:buSzPts val="2200"/>
              <a:buNone/>
              <a:defRPr b="1" sz="2200"/>
            </a:lvl8pPr>
            <a:lvl9pPr lvl="8" rtl="0" algn="ctr">
              <a:spcBef>
                <a:spcPts val="2100"/>
              </a:spcBef>
              <a:spcAft>
                <a:spcPts val="2100"/>
              </a:spcAft>
              <a:buSzPts val="2200"/>
              <a:buNone/>
              <a:defRPr b="1" sz="2200"/>
            </a:lvl9pPr>
          </a:lstStyle>
          <a:p/>
        </p:txBody>
      </p:sp>
      <p:sp>
        <p:nvSpPr>
          <p:cNvPr id="596" name="Google Shape;596;p17"/>
          <p:cNvSpPr txBox="1"/>
          <p:nvPr>
            <p:ph idx="3" type="subTitle"/>
          </p:nvPr>
        </p:nvSpPr>
        <p:spPr>
          <a:xfrm>
            <a:off x="5178273" y="2342500"/>
            <a:ext cx="1802100" cy="60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200"/>
              <a:buNone/>
              <a:defRPr b="1" sz="2200"/>
            </a:lvl1pPr>
            <a:lvl2pPr lvl="1" rtl="0" algn="ctr">
              <a:spcBef>
                <a:spcPts val="2100"/>
              </a:spcBef>
              <a:spcAft>
                <a:spcPts val="0"/>
              </a:spcAft>
              <a:buSzPts val="2200"/>
              <a:buNone/>
              <a:defRPr b="1" sz="2200"/>
            </a:lvl2pPr>
            <a:lvl3pPr lvl="2" rtl="0" algn="ctr">
              <a:spcBef>
                <a:spcPts val="2100"/>
              </a:spcBef>
              <a:spcAft>
                <a:spcPts val="0"/>
              </a:spcAft>
              <a:buSzPts val="2200"/>
              <a:buNone/>
              <a:defRPr b="1" sz="2200"/>
            </a:lvl3pPr>
            <a:lvl4pPr lvl="3" rtl="0" algn="ctr">
              <a:spcBef>
                <a:spcPts val="2100"/>
              </a:spcBef>
              <a:spcAft>
                <a:spcPts val="0"/>
              </a:spcAft>
              <a:buSzPts val="2200"/>
              <a:buNone/>
              <a:defRPr b="1" sz="2200"/>
            </a:lvl4pPr>
            <a:lvl5pPr lvl="4" rtl="0" algn="ctr">
              <a:spcBef>
                <a:spcPts val="2100"/>
              </a:spcBef>
              <a:spcAft>
                <a:spcPts val="0"/>
              </a:spcAft>
              <a:buSzPts val="2200"/>
              <a:buNone/>
              <a:defRPr b="1" sz="2200"/>
            </a:lvl5pPr>
            <a:lvl6pPr lvl="5" rtl="0" algn="ctr">
              <a:spcBef>
                <a:spcPts val="2100"/>
              </a:spcBef>
              <a:spcAft>
                <a:spcPts val="0"/>
              </a:spcAft>
              <a:buSzPts val="2200"/>
              <a:buNone/>
              <a:defRPr b="1" sz="2200"/>
            </a:lvl6pPr>
            <a:lvl7pPr lvl="6" rtl="0" algn="ctr">
              <a:spcBef>
                <a:spcPts val="2100"/>
              </a:spcBef>
              <a:spcAft>
                <a:spcPts val="0"/>
              </a:spcAft>
              <a:buSzPts val="2200"/>
              <a:buNone/>
              <a:defRPr b="1" sz="2200"/>
            </a:lvl7pPr>
            <a:lvl8pPr lvl="7" rtl="0" algn="ctr">
              <a:spcBef>
                <a:spcPts val="2100"/>
              </a:spcBef>
              <a:spcAft>
                <a:spcPts val="0"/>
              </a:spcAft>
              <a:buSzPts val="2200"/>
              <a:buNone/>
              <a:defRPr b="1" sz="2200"/>
            </a:lvl8pPr>
            <a:lvl9pPr lvl="8" rtl="0" algn="ctr">
              <a:spcBef>
                <a:spcPts val="2100"/>
              </a:spcBef>
              <a:spcAft>
                <a:spcPts val="2100"/>
              </a:spcAft>
              <a:buSzPts val="2200"/>
              <a:buNone/>
              <a:defRPr b="1" sz="2200"/>
            </a:lvl9pPr>
          </a:lstStyle>
          <a:p/>
        </p:txBody>
      </p:sp>
      <p:sp>
        <p:nvSpPr>
          <p:cNvPr id="597" name="Google Shape;597;p17"/>
          <p:cNvSpPr txBox="1"/>
          <p:nvPr>
            <p:ph idx="4" type="subTitle"/>
          </p:nvPr>
        </p:nvSpPr>
        <p:spPr>
          <a:xfrm>
            <a:off x="7459610" y="2342500"/>
            <a:ext cx="1802100" cy="60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200"/>
              <a:buNone/>
              <a:defRPr b="1" sz="2200"/>
            </a:lvl1pPr>
            <a:lvl2pPr lvl="1" rtl="0" algn="ctr">
              <a:spcBef>
                <a:spcPts val="2100"/>
              </a:spcBef>
              <a:spcAft>
                <a:spcPts val="0"/>
              </a:spcAft>
              <a:buSzPts val="2200"/>
              <a:buNone/>
              <a:defRPr b="1" sz="2200"/>
            </a:lvl2pPr>
            <a:lvl3pPr lvl="2" rtl="0" algn="ctr">
              <a:spcBef>
                <a:spcPts val="2100"/>
              </a:spcBef>
              <a:spcAft>
                <a:spcPts val="0"/>
              </a:spcAft>
              <a:buSzPts val="2200"/>
              <a:buNone/>
              <a:defRPr b="1" sz="2200"/>
            </a:lvl3pPr>
            <a:lvl4pPr lvl="3" rtl="0" algn="ctr">
              <a:spcBef>
                <a:spcPts val="2100"/>
              </a:spcBef>
              <a:spcAft>
                <a:spcPts val="0"/>
              </a:spcAft>
              <a:buSzPts val="2200"/>
              <a:buNone/>
              <a:defRPr b="1" sz="2200"/>
            </a:lvl4pPr>
            <a:lvl5pPr lvl="4" rtl="0" algn="ctr">
              <a:spcBef>
                <a:spcPts val="2100"/>
              </a:spcBef>
              <a:spcAft>
                <a:spcPts val="0"/>
              </a:spcAft>
              <a:buSzPts val="2200"/>
              <a:buNone/>
              <a:defRPr b="1" sz="2200"/>
            </a:lvl5pPr>
            <a:lvl6pPr lvl="5" rtl="0" algn="ctr">
              <a:spcBef>
                <a:spcPts val="2100"/>
              </a:spcBef>
              <a:spcAft>
                <a:spcPts val="0"/>
              </a:spcAft>
              <a:buSzPts val="2200"/>
              <a:buNone/>
              <a:defRPr b="1" sz="2200"/>
            </a:lvl6pPr>
            <a:lvl7pPr lvl="6" rtl="0" algn="ctr">
              <a:spcBef>
                <a:spcPts val="2100"/>
              </a:spcBef>
              <a:spcAft>
                <a:spcPts val="0"/>
              </a:spcAft>
              <a:buSzPts val="2200"/>
              <a:buNone/>
              <a:defRPr b="1" sz="2200"/>
            </a:lvl7pPr>
            <a:lvl8pPr lvl="7" rtl="0" algn="ctr">
              <a:spcBef>
                <a:spcPts val="2100"/>
              </a:spcBef>
              <a:spcAft>
                <a:spcPts val="0"/>
              </a:spcAft>
              <a:buSzPts val="2200"/>
              <a:buNone/>
              <a:defRPr b="1" sz="2200"/>
            </a:lvl8pPr>
            <a:lvl9pPr lvl="8" rtl="0" algn="ctr">
              <a:spcBef>
                <a:spcPts val="2100"/>
              </a:spcBef>
              <a:spcAft>
                <a:spcPts val="2100"/>
              </a:spcAft>
              <a:buSzPts val="2200"/>
              <a:buNone/>
              <a:defRPr b="1" sz="2200"/>
            </a:lvl9pPr>
          </a:lstStyle>
          <a:p/>
        </p:txBody>
      </p:sp>
      <p:sp>
        <p:nvSpPr>
          <p:cNvPr id="598" name="Google Shape;598;p17"/>
          <p:cNvSpPr txBox="1"/>
          <p:nvPr>
            <p:ph idx="5" type="subTitle"/>
          </p:nvPr>
        </p:nvSpPr>
        <p:spPr>
          <a:xfrm>
            <a:off x="9664746" y="2316000"/>
            <a:ext cx="1802100" cy="60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200"/>
              <a:buNone/>
              <a:defRPr b="1" sz="2200"/>
            </a:lvl1pPr>
            <a:lvl2pPr lvl="1" rtl="0" algn="ctr">
              <a:spcBef>
                <a:spcPts val="2100"/>
              </a:spcBef>
              <a:spcAft>
                <a:spcPts val="0"/>
              </a:spcAft>
              <a:buSzPts val="2200"/>
              <a:buNone/>
              <a:defRPr b="1" sz="2200"/>
            </a:lvl2pPr>
            <a:lvl3pPr lvl="2" rtl="0" algn="ctr">
              <a:spcBef>
                <a:spcPts val="2100"/>
              </a:spcBef>
              <a:spcAft>
                <a:spcPts val="0"/>
              </a:spcAft>
              <a:buSzPts val="2200"/>
              <a:buNone/>
              <a:defRPr b="1" sz="2200"/>
            </a:lvl3pPr>
            <a:lvl4pPr lvl="3" rtl="0" algn="ctr">
              <a:spcBef>
                <a:spcPts val="2100"/>
              </a:spcBef>
              <a:spcAft>
                <a:spcPts val="0"/>
              </a:spcAft>
              <a:buSzPts val="2200"/>
              <a:buNone/>
              <a:defRPr b="1" sz="2200"/>
            </a:lvl4pPr>
            <a:lvl5pPr lvl="4" rtl="0" algn="ctr">
              <a:spcBef>
                <a:spcPts val="2100"/>
              </a:spcBef>
              <a:spcAft>
                <a:spcPts val="0"/>
              </a:spcAft>
              <a:buSzPts val="2200"/>
              <a:buNone/>
              <a:defRPr b="1" sz="2200"/>
            </a:lvl5pPr>
            <a:lvl6pPr lvl="5" rtl="0" algn="ctr">
              <a:spcBef>
                <a:spcPts val="2100"/>
              </a:spcBef>
              <a:spcAft>
                <a:spcPts val="0"/>
              </a:spcAft>
              <a:buSzPts val="2200"/>
              <a:buNone/>
              <a:defRPr b="1" sz="2200"/>
            </a:lvl6pPr>
            <a:lvl7pPr lvl="6" rtl="0" algn="ctr">
              <a:spcBef>
                <a:spcPts val="2100"/>
              </a:spcBef>
              <a:spcAft>
                <a:spcPts val="0"/>
              </a:spcAft>
              <a:buSzPts val="2200"/>
              <a:buNone/>
              <a:defRPr b="1" sz="2200"/>
            </a:lvl7pPr>
            <a:lvl8pPr lvl="7" rtl="0" algn="ctr">
              <a:spcBef>
                <a:spcPts val="2100"/>
              </a:spcBef>
              <a:spcAft>
                <a:spcPts val="0"/>
              </a:spcAft>
              <a:buSzPts val="2200"/>
              <a:buNone/>
              <a:defRPr b="1" sz="2200"/>
            </a:lvl8pPr>
            <a:lvl9pPr lvl="8" rtl="0" algn="ctr">
              <a:spcBef>
                <a:spcPts val="2100"/>
              </a:spcBef>
              <a:spcAft>
                <a:spcPts val="2100"/>
              </a:spcAft>
              <a:buSzPts val="2200"/>
              <a:buNone/>
              <a:defRPr b="1" sz="2200"/>
            </a:lvl9pPr>
          </a:lstStyle>
          <a:p/>
        </p:txBody>
      </p:sp>
      <p:sp>
        <p:nvSpPr>
          <p:cNvPr id="599" name="Google Shape;599;p17"/>
          <p:cNvSpPr txBox="1"/>
          <p:nvPr>
            <p:ph type="title"/>
          </p:nvPr>
        </p:nvSpPr>
        <p:spPr>
          <a:xfrm>
            <a:off x="963450" y="974375"/>
            <a:ext cx="103179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/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/>
        </p:txBody>
      </p:sp>
      <p:sp>
        <p:nvSpPr>
          <p:cNvPr id="600" name="Google Shape;600;p17"/>
          <p:cNvSpPr txBox="1"/>
          <p:nvPr>
            <p:ph idx="6" type="body"/>
          </p:nvPr>
        </p:nvSpPr>
        <p:spPr>
          <a:xfrm>
            <a:off x="768000" y="3238625"/>
            <a:ext cx="1802100" cy="2330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indent="-330200" lvl="1" marL="91440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30200" lvl="2" marL="1371600"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3pPr>
            <a:lvl4pPr indent="-330200" lvl="3" marL="1828800"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>
              <a:spcBef>
                <a:spcPts val="2100"/>
              </a:spcBef>
              <a:spcAft>
                <a:spcPts val="210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601" name="Google Shape;601;p17"/>
          <p:cNvSpPr txBox="1"/>
          <p:nvPr>
            <p:ph idx="7" type="body"/>
          </p:nvPr>
        </p:nvSpPr>
        <p:spPr>
          <a:xfrm>
            <a:off x="2973135" y="3238625"/>
            <a:ext cx="1802100" cy="2330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indent="-330200" lvl="1" marL="9144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30200" lvl="2" marL="1371600" rtl="0"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3pPr>
            <a:lvl4pPr indent="-330200" lvl="3" marL="1828800" rtl="0"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 rtl="0"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 rtl="0"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 rtl="0">
              <a:spcBef>
                <a:spcPts val="2100"/>
              </a:spcBef>
              <a:spcAft>
                <a:spcPts val="210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602" name="Google Shape;602;p17"/>
          <p:cNvSpPr txBox="1"/>
          <p:nvPr>
            <p:ph idx="8" type="body"/>
          </p:nvPr>
        </p:nvSpPr>
        <p:spPr>
          <a:xfrm>
            <a:off x="5178270" y="3238625"/>
            <a:ext cx="1802100" cy="2330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indent="-330200" lvl="1" marL="9144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30200" lvl="2" marL="1371600" rtl="0"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3pPr>
            <a:lvl4pPr indent="-330200" lvl="3" marL="1828800" rtl="0"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 rtl="0"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 rtl="0"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 rtl="0">
              <a:spcBef>
                <a:spcPts val="2100"/>
              </a:spcBef>
              <a:spcAft>
                <a:spcPts val="210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603" name="Google Shape;603;p17"/>
          <p:cNvSpPr txBox="1"/>
          <p:nvPr>
            <p:ph idx="9" type="body"/>
          </p:nvPr>
        </p:nvSpPr>
        <p:spPr>
          <a:xfrm>
            <a:off x="7459605" y="3238625"/>
            <a:ext cx="1802100" cy="2330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indent="-330200" lvl="1" marL="9144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30200" lvl="2" marL="1371600" rtl="0"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3pPr>
            <a:lvl4pPr indent="-330200" lvl="3" marL="1828800" rtl="0"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 rtl="0"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 rtl="0"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 rtl="0">
              <a:spcBef>
                <a:spcPts val="2100"/>
              </a:spcBef>
              <a:spcAft>
                <a:spcPts val="210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604" name="Google Shape;604;p17"/>
          <p:cNvSpPr txBox="1"/>
          <p:nvPr>
            <p:ph idx="13" type="body"/>
          </p:nvPr>
        </p:nvSpPr>
        <p:spPr>
          <a:xfrm>
            <a:off x="9664740" y="3238625"/>
            <a:ext cx="1802100" cy="2330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indent="-330200" lvl="1" marL="9144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30200" lvl="2" marL="1371600" rtl="0"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3pPr>
            <a:lvl4pPr indent="-330200" lvl="3" marL="1828800" rtl="0"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 rtl="0"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 rtl="0"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 rtl="0">
              <a:spcBef>
                <a:spcPts val="2100"/>
              </a:spcBef>
              <a:spcAft>
                <a:spcPts val="2100"/>
              </a:spcAft>
              <a:buSzPts val="1600"/>
              <a:buChar char="■"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16 Title and text left">
  <p:cSld name="CUSTOM_15">
    <p:bg>
      <p:bgPr>
        <a:solidFill>
          <a:schemeClr val="lt2"/>
        </a:solidFill>
      </p:bgPr>
    </p:bg>
    <p:spTree>
      <p:nvGrpSpPr>
        <p:cNvPr id="605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" name="Google Shape;606;p18"/>
          <p:cNvSpPr/>
          <p:nvPr/>
        </p:nvSpPr>
        <p:spPr>
          <a:xfrm flipH="1">
            <a:off x="1874100" y="-57237"/>
            <a:ext cx="10317900" cy="69768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142875" rotWithShape="0" dir="16200000" dist="38100">
              <a:srgbClr val="000000">
                <a:alpha val="2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7" name="Google Shape;607;p18"/>
          <p:cNvSpPr/>
          <p:nvPr/>
        </p:nvSpPr>
        <p:spPr>
          <a:xfrm>
            <a:off x="0" y="-57237"/>
            <a:ext cx="10317900" cy="69768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142875" rotWithShape="0" dir="16200000" dist="38100">
              <a:srgbClr val="000000">
                <a:alpha val="2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8" name="Google Shape;608;p18"/>
          <p:cNvSpPr/>
          <p:nvPr/>
        </p:nvSpPr>
        <p:spPr>
          <a:xfrm>
            <a:off x="0" y="2812026"/>
            <a:ext cx="12192000" cy="4046100"/>
          </a:xfrm>
          <a:prstGeom prst="triangle">
            <a:avLst>
              <a:gd fmla="val 50000" name="adj"/>
            </a:avLst>
          </a:prstGeom>
          <a:solidFill>
            <a:schemeClr val="lt1"/>
          </a:solidFill>
          <a:ln>
            <a:noFill/>
          </a:ln>
          <a:effectLst>
            <a:outerShdw blurRad="142875" rotWithShape="0" dir="16200000" dist="38100">
              <a:srgbClr val="000000">
                <a:alpha val="2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09" name="Google Shape;609;p18"/>
          <p:cNvGrpSpPr/>
          <p:nvPr/>
        </p:nvGrpSpPr>
        <p:grpSpPr>
          <a:xfrm>
            <a:off x="179231" y="332171"/>
            <a:ext cx="11807282" cy="6350387"/>
            <a:chOff x="179231" y="332171"/>
            <a:chExt cx="11807282" cy="6350387"/>
          </a:xfrm>
        </p:grpSpPr>
        <p:sp>
          <p:nvSpPr>
            <p:cNvPr id="610" name="Google Shape;610;p18"/>
            <p:cNvSpPr/>
            <p:nvPr/>
          </p:nvSpPr>
          <p:spPr>
            <a:xfrm flipH="1" rot="5400000">
              <a:off x="11404663" y="646121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1" name="Google Shape;611;p18"/>
            <p:cNvSpPr/>
            <p:nvPr/>
          </p:nvSpPr>
          <p:spPr>
            <a:xfrm flipH="1" rot="5400000">
              <a:off x="11404663" y="2703191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2" name="Google Shape;612;p18"/>
            <p:cNvSpPr/>
            <p:nvPr/>
          </p:nvSpPr>
          <p:spPr>
            <a:xfrm flipH="1" rot="5400000">
              <a:off x="11400252" y="4862357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3" name="Google Shape;613;p18"/>
            <p:cNvSpPr/>
            <p:nvPr/>
          </p:nvSpPr>
          <p:spPr>
            <a:xfrm flipH="1" rot="5400000">
              <a:off x="-130306" y="1884429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4" name="Google Shape;614;p18"/>
            <p:cNvSpPr/>
            <p:nvPr/>
          </p:nvSpPr>
          <p:spPr>
            <a:xfrm flipH="1" rot="5400000">
              <a:off x="-130306" y="3941498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5" name="Google Shape;615;p18"/>
            <p:cNvSpPr/>
            <p:nvPr/>
          </p:nvSpPr>
          <p:spPr>
            <a:xfrm flipH="1" rot="5400000">
              <a:off x="-134719" y="6100663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6" name="Google Shape;616;p18"/>
            <p:cNvSpPr/>
            <p:nvPr/>
          </p:nvSpPr>
          <p:spPr>
            <a:xfrm>
              <a:off x="1683313" y="6414659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7" name="Google Shape;617;p18"/>
            <p:cNvSpPr/>
            <p:nvPr/>
          </p:nvSpPr>
          <p:spPr>
            <a:xfrm>
              <a:off x="3829901" y="6414659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8" name="Google Shape;618;p18"/>
            <p:cNvSpPr/>
            <p:nvPr/>
          </p:nvSpPr>
          <p:spPr>
            <a:xfrm>
              <a:off x="5976489" y="6414659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9" name="Google Shape;619;p18"/>
            <p:cNvSpPr/>
            <p:nvPr/>
          </p:nvSpPr>
          <p:spPr>
            <a:xfrm>
              <a:off x="8123077" y="6414659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0" name="Google Shape;620;p18"/>
            <p:cNvSpPr/>
            <p:nvPr/>
          </p:nvSpPr>
          <p:spPr>
            <a:xfrm>
              <a:off x="10273890" y="6414659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21" name="Google Shape;621;p18"/>
          <p:cNvGrpSpPr/>
          <p:nvPr/>
        </p:nvGrpSpPr>
        <p:grpSpPr>
          <a:xfrm>
            <a:off x="179233" y="581616"/>
            <a:ext cx="11802869" cy="6100943"/>
            <a:chOff x="179233" y="581616"/>
            <a:chExt cx="11802869" cy="6100943"/>
          </a:xfrm>
        </p:grpSpPr>
        <p:sp>
          <p:nvSpPr>
            <p:cNvPr id="622" name="Google Shape;622;p18"/>
            <p:cNvSpPr/>
            <p:nvPr/>
          </p:nvSpPr>
          <p:spPr>
            <a:xfrm flipH="1" rot="5400000">
              <a:off x="11400252" y="1683239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3" name="Google Shape;623;p18"/>
            <p:cNvSpPr/>
            <p:nvPr/>
          </p:nvSpPr>
          <p:spPr>
            <a:xfrm flipH="1" rot="5400000">
              <a:off x="11400252" y="3740309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4" name="Google Shape;624;p18"/>
            <p:cNvSpPr/>
            <p:nvPr/>
          </p:nvSpPr>
          <p:spPr>
            <a:xfrm flipH="1" rot="5400000">
              <a:off x="11400252" y="5957800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5" name="Google Shape;625;p18"/>
            <p:cNvSpPr/>
            <p:nvPr/>
          </p:nvSpPr>
          <p:spPr>
            <a:xfrm flipH="1" rot="5400000">
              <a:off x="-130494" y="2921546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6" name="Google Shape;626;p18"/>
            <p:cNvSpPr/>
            <p:nvPr/>
          </p:nvSpPr>
          <p:spPr>
            <a:xfrm flipH="1" rot="5400000">
              <a:off x="-130494" y="4978616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7" name="Google Shape;627;p18"/>
            <p:cNvSpPr/>
            <p:nvPr/>
          </p:nvSpPr>
          <p:spPr>
            <a:xfrm>
              <a:off x="2760832" y="6414659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8" name="Google Shape;628;p18"/>
            <p:cNvSpPr/>
            <p:nvPr/>
          </p:nvSpPr>
          <p:spPr>
            <a:xfrm>
              <a:off x="4907420" y="6414659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9" name="Google Shape;629;p18"/>
            <p:cNvSpPr/>
            <p:nvPr/>
          </p:nvSpPr>
          <p:spPr>
            <a:xfrm>
              <a:off x="7054008" y="6414659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0" name="Google Shape;630;p18"/>
            <p:cNvSpPr/>
            <p:nvPr/>
          </p:nvSpPr>
          <p:spPr>
            <a:xfrm>
              <a:off x="9200596" y="6414659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1" name="Google Shape;631;p18"/>
            <p:cNvSpPr/>
            <p:nvPr/>
          </p:nvSpPr>
          <p:spPr>
            <a:xfrm>
              <a:off x="614244" y="6414658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2" name="Google Shape;632;p18"/>
            <p:cNvSpPr/>
            <p:nvPr/>
          </p:nvSpPr>
          <p:spPr>
            <a:xfrm flipH="1" rot="5400000">
              <a:off x="-134717" y="895566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33" name="Google Shape;633;p18"/>
          <p:cNvSpPr/>
          <p:nvPr/>
        </p:nvSpPr>
        <p:spPr>
          <a:xfrm>
            <a:off x="760950" y="543200"/>
            <a:ext cx="10655700" cy="577140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blurRad="100013" rotWithShape="0" dir="3660000" dist="38100">
              <a:srgbClr val="000000">
                <a:alpha val="25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4" name="Google Shape;634;p18"/>
          <p:cNvSpPr txBox="1"/>
          <p:nvPr>
            <p:ph type="title"/>
          </p:nvPr>
        </p:nvSpPr>
        <p:spPr>
          <a:xfrm>
            <a:off x="1471328" y="974375"/>
            <a:ext cx="47544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/>
            </a:lvl1pPr>
            <a:lvl2pPr lvl="1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/>
        </p:txBody>
      </p:sp>
      <p:sp>
        <p:nvSpPr>
          <p:cNvPr id="635" name="Google Shape;635;p18"/>
          <p:cNvSpPr txBox="1"/>
          <p:nvPr>
            <p:ph idx="1" type="body"/>
          </p:nvPr>
        </p:nvSpPr>
        <p:spPr>
          <a:xfrm>
            <a:off x="1471200" y="2097700"/>
            <a:ext cx="4754400" cy="3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55600" lvl="0" marL="457200" algn="r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1pPr>
            <a:lvl2pPr indent="-355600" lvl="1" marL="914400" algn="r">
              <a:spcBef>
                <a:spcPts val="2100"/>
              </a:spcBef>
              <a:spcAft>
                <a:spcPts val="0"/>
              </a:spcAft>
              <a:buSzPts val="2000"/>
              <a:buChar char="○"/>
              <a:defRPr/>
            </a:lvl2pPr>
            <a:lvl3pPr indent="-355600" lvl="2" marL="1371600" algn="r">
              <a:spcBef>
                <a:spcPts val="2100"/>
              </a:spcBef>
              <a:spcAft>
                <a:spcPts val="0"/>
              </a:spcAft>
              <a:buSzPts val="2000"/>
              <a:buChar char="■"/>
              <a:defRPr/>
            </a:lvl3pPr>
            <a:lvl4pPr indent="-355600" lvl="3" marL="1828800" algn="r">
              <a:spcBef>
                <a:spcPts val="2100"/>
              </a:spcBef>
              <a:spcAft>
                <a:spcPts val="0"/>
              </a:spcAft>
              <a:buSzPts val="2000"/>
              <a:buChar char="●"/>
              <a:defRPr/>
            </a:lvl4pPr>
            <a:lvl5pPr indent="-355600" lvl="4" marL="2286000" algn="r">
              <a:spcBef>
                <a:spcPts val="2100"/>
              </a:spcBef>
              <a:spcAft>
                <a:spcPts val="0"/>
              </a:spcAft>
              <a:buSzPts val="2000"/>
              <a:buChar char="○"/>
              <a:defRPr/>
            </a:lvl5pPr>
            <a:lvl6pPr indent="-355600" lvl="5" marL="2743200" algn="r">
              <a:spcBef>
                <a:spcPts val="2100"/>
              </a:spcBef>
              <a:spcAft>
                <a:spcPts val="0"/>
              </a:spcAft>
              <a:buSzPts val="2000"/>
              <a:buChar char="■"/>
              <a:defRPr/>
            </a:lvl6pPr>
            <a:lvl7pPr indent="-355600" lvl="6" marL="3200400" algn="r">
              <a:spcBef>
                <a:spcPts val="2100"/>
              </a:spcBef>
              <a:spcAft>
                <a:spcPts val="0"/>
              </a:spcAft>
              <a:buSzPts val="2000"/>
              <a:buChar char="●"/>
              <a:defRPr/>
            </a:lvl7pPr>
            <a:lvl8pPr indent="-355600" lvl="7" marL="3657600" algn="r">
              <a:spcBef>
                <a:spcPts val="2100"/>
              </a:spcBef>
              <a:spcAft>
                <a:spcPts val="0"/>
              </a:spcAft>
              <a:buSzPts val="2000"/>
              <a:buChar char="○"/>
              <a:defRPr/>
            </a:lvl8pPr>
            <a:lvl9pPr indent="-355600" lvl="8" marL="4114800" algn="r">
              <a:spcBef>
                <a:spcPts val="2100"/>
              </a:spcBef>
              <a:spcAft>
                <a:spcPts val="2100"/>
              </a:spcAft>
              <a:buSzPts val="2000"/>
              <a:buChar char="■"/>
              <a:defRPr/>
            </a:lvl9pPr>
          </a:lstStyle>
          <a:p/>
        </p:txBody>
      </p:sp>
      <p:sp>
        <p:nvSpPr>
          <p:cNvPr id="636" name="Google Shape;636;p18"/>
          <p:cNvSpPr/>
          <p:nvPr/>
        </p:nvSpPr>
        <p:spPr>
          <a:xfrm rot="5400000">
            <a:off x="-462658" y="6119355"/>
            <a:ext cx="1131345" cy="114589"/>
          </a:xfrm>
          <a:custGeom>
            <a:rect b="b" l="l" r="r" t="t"/>
            <a:pathLst>
              <a:path extrusionOk="0" h="87640" w="919793">
                <a:moveTo>
                  <a:pt x="657321" y="73442"/>
                </a:moveTo>
                <a:cubicBezTo>
                  <a:pt x="659149" y="73404"/>
                  <a:pt x="660912" y="74128"/>
                  <a:pt x="662179" y="75442"/>
                </a:cubicBezTo>
                <a:cubicBezTo>
                  <a:pt x="663493" y="76709"/>
                  <a:pt x="664217" y="78471"/>
                  <a:pt x="664179" y="80300"/>
                </a:cubicBezTo>
                <a:cubicBezTo>
                  <a:pt x="664198" y="82148"/>
                  <a:pt x="663474" y="83939"/>
                  <a:pt x="662179" y="85253"/>
                </a:cubicBezTo>
                <a:cubicBezTo>
                  <a:pt x="660912" y="86568"/>
                  <a:pt x="659149" y="87291"/>
                  <a:pt x="657321" y="87253"/>
                </a:cubicBezTo>
                <a:cubicBezTo>
                  <a:pt x="655492" y="87291"/>
                  <a:pt x="653730" y="86568"/>
                  <a:pt x="652463" y="85253"/>
                </a:cubicBezTo>
                <a:cubicBezTo>
                  <a:pt x="651168" y="83939"/>
                  <a:pt x="650444" y="82148"/>
                  <a:pt x="650463" y="80300"/>
                </a:cubicBezTo>
                <a:cubicBezTo>
                  <a:pt x="650425" y="78471"/>
                  <a:pt x="651149" y="76709"/>
                  <a:pt x="652463" y="75442"/>
                </a:cubicBezTo>
                <a:cubicBezTo>
                  <a:pt x="653730" y="74128"/>
                  <a:pt x="655492" y="73404"/>
                  <a:pt x="657321" y="73442"/>
                </a:cubicBezTo>
                <a:close/>
                <a:moveTo>
                  <a:pt x="783051" y="31056"/>
                </a:moveTo>
                <a:cubicBezTo>
                  <a:pt x="776688" y="30989"/>
                  <a:pt x="770602" y="33618"/>
                  <a:pt x="766287" y="38295"/>
                </a:cubicBezTo>
                <a:cubicBezTo>
                  <a:pt x="761677" y="42876"/>
                  <a:pt x="759134" y="49134"/>
                  <a:pt x="759238" y="55630"/>
                </a:cubicBezTo>
                <a:cubicBezTo>
                  <a:pt x="759229" y="59935"/>
                  <a:pt x="760343" y="64174"/>
                  <a:pt x="762477" y="67917"/>
                </a:cubicBezTo>
                <a:cubicBezTo>
                  <a:pt x="764468" y="71632"/>
                  <a:pt x="767468" y="74709"/>
                  <a:pt x="771144" y="76776"/>
                </a:cubicBezTo>
                <a:cubicBezTo>
                  <a:pt x="774783" y="78804"/>
                  <a:pt x="778888" y="79852"/>
                  <a:pt x="783051" y="79824"/>
                </a:cubicBezTo>
                <a:cubicBezTo>
                  <a:pt x="787213" y="79843"/>
                  <a:pt x="791319" y="78795"/>
                  <a:pt x="794957" y="76776"/>
                </a:cubicBezTo>
                <a:cubicBezTo>
                  <a:pt x="798586" y="74652"/>
                  <a:pt x="801587" y="71594"/>
                  <a:pt x="803625" y="67917"/>
                </a:cubicBezTo>
                <a:cubicBezTo>
                  <a:pt x="805730" y="64165"/>
                  <a:pt x="806816" y="59926"/>
                  <a:pt x="806768" y="55630"/>
                </a:cubicBezTo>
                <a:cubicBezTo>
                  <a:pt x="806873" y="49134"/>
                  <a:pt x="804330" y="42876"/>
                  <a:pt x="799719" y="38295"/>
                </a:cubicBezTo>
                <a:cubicBezTo>
                  <a:pt x="795452" y="33608"/>
                  <a:pt x="789385" y="30979"/>
                  <a:pt x="783051" y="31056"/>
                </a:cubicBezTo>
                <a:close/>
                <a:moveTo>
                  <a:pt x="124778" y="30960"/>
                </a:moveTo>
                <a:cubicBezTo>
                  <a:pt x="120558" y="30922"/>
                  <a:pt x="116405" y="32046"/>
                  <a:pt x="112776" y="34198"/>
                </a:cubicBezTo>
                <a:cubicBezTo>
                  <a:pt x="109090" y="36332"/>
                  <a:pt x="106061" y="39428"/>
                  <a:pt x="104013" y="43152"/>
                </a:cubicBezTo>
                <a:cubicBezTo>
                  <a:pt x="101851" y="46886"/>
                  <a:pt x="100708" y="51124"/>
                  <a:pt x="100680" y="55439"/>
                </a:cubicBezTo>
                <a:cubicBezTo>
                  <a:pt x="100708" y="59754"/>
                  <a:pt x="101851" y="63993"/>
                  <a:pt x="104013" y="67726"/>
                </a:cubicBezTo>
                <a:cubicBezTo>
                  <a:pt x="106099" y="71489"/>
                  <a:pt x="109157" y="74613"/>
                  <a:pt x="112872" y="76775"/>
                </a:cubicBezTo>
                <a:cubicBezTo>
                  <a:pt x="116462" y="78956"/>
                  <a:pt x="120577" y="80109"/>
                  <a:pt x="124778" y="80109"/>
                </a:cubicBezTo>
                <a:cubicBezTo>
                  <a:pt x="129017" y="80080"/>
                  <a:pt x="133188" y="78966"/>
                  <a:pt x="136875" y="76870"/>
                </a:cubicBezTo>
                <a:cubicBezTo>
                  <a:pt x="140580" y="74822"/>
                  <a:pt x="143638" y="71784"/>
                  <a:pt x="145733" y="68107"/>
                </a:cubicBezTo>
                <a:cubicBezTo>
                  <a:pt x="147857" y="64297"/>
                  <a:pt x="148943" y="59992"/>
                  <a:pt x="148876" y="55630"/>
                </a:cubicBezTo>
                <a:cubicBezTo>
                  <a:pt x="149019" y="49057"/>
                  <a:pt x="146514" y="42714"/>
                  <a:pt x="141923" y="38008"/>
                </a:cubicBezTo>
                <a:cubicBezTo>
                  <a:pt x="137513" y="33484"/>
                  <a:pt x="131474" y="30950"/>
                  <a:pt x="125159" y="30960"/>
                </a:cubicBezTo>
                <a:close/>
                <a:moveTo>
                  <a:pt x="202407" y="30865"/>
                </a:moveTo>
                <a:cubicBezTo>
                  <a:pt x="196739" y="30751"/>
                  <a:pt x="191243" y="32836"/>
                  <a:pt x="187072" y="36675"/>
                </a:cubicBezTo>
                <a:cubicBezTo>
                  <a:pt x="183538" y="40104"/>
                  <a:pt x="181061" y="44467"/>
                  <a:pt x="179928" y="49248"/>
                </a:cubicBezTo>
                <a:lnTo>
                  <a:pt x="225267" y="49248"/>
                </a:lnTo>
                <a:cubicBezTo>
                  <a:pt x="224486" y="45619"/>
                  <a:pt x="222923" y="42209"/>
                  <a:pt x="220695" y="39247"/>
                </a:cubicBezTo>
                <a:cubicBezTo>
                  <a:pt x="218580" y="36618"/>
                  <a:pt x="215875" y="34522"/>
                  <a:pt x="212789" y="33151"/>
                </a:cubicBezTo>
                <a:cubicBezTo>
                  <a:pt x="209541" y="31636"/>
                  <a:pt x="205988" y="30865"/>
                  <a:pt x="202407" y="30865"/>
                </a:cubicBezTo>
                <a:close/>
                <a:moveTo>
                  <a:pt x="599885" y="30675"/>
                </a:moveTo>
                <a:cubicBezTo>
                  <a:pt x="595665" y="30637"/>
                  <a:pt x="591512" y="31761"/>
                  <a:pt x="587883" y="33914"/>
                </a:cubicBezTo>
                <a:cubicBezTo>
                  <a:pt x="584197" y="36047"/>
                  <a:pt x="581168" y="39143"/>
                  <a:pt x="579120" y="42867"/>
                </a:cubicBezTo>
                <a:cubicBezTo>
                  <a:pt x="576958" y="46601"/>
                  <a:pt x="575815" y="50839"/>
                  <a:pt x="575787" y="55154"/>
                </a:cubicBezTo>
                <a:cubicBezTo>
                  <a:pt x="575815" y="59469"/>
                  <a:pt x="576958" y="63708"/>
                  <a:pt x="579120" y="67442"/>
                </a:cubicBezTo>
                <a:cubicBezTo>
                  <a:pt x="581206" y="71204"/>
                  <a:pt x="584264" y="74328"/>
                  <a:pt x="587979" y="76490"/>
                </a:cubicBezTo>
                <a:cubicBezTo>
                  <a:pt x="591569" y="78672"/>
                  <a:pt x="595684" y="79824"/>
                  <a:pt x="599885" y="79824"/>
                </a:cubicBezTo>
                <a:cubicBezTo>
                  <a:pt x="604124" y="79796"/>
                  <a:pt x="608295" y="78681"/>
                  <a:pt x="611982" y="76586"/>
                </a:cubicBezTo>
                <a:cubicBezTo>
                  <a:pt x="615658" y="74509"/>
                  <a:pt x="618725" y="71480"/>
                  <a:pt x="620840" y="67823"/>
                </a:cubicBezTo>
                <a:cubicBezTo>
                  <a:pt x="622964" y="64013"/>
                  <a:pt x="624050" y="59707"/>
                  <a:pt x="623983" y="55345"/>
                </a:cubicBezTo>
                <a:cubicBezTo>
                  <a:pt x="624126" y="48773"/>
                  <a:pt x="621621" y="42429"/>
                  <a:pt x="617030" y="37724"/>
                </a:cubicBezTo>
                <a:cubicBezTo>
                  <a:pt x="612486" y="33209"/>
                  <a:pt x="606286" y="30770"/>
                  <a:pt x="599885" y="30961"/>
                </a:cubicBezTo>
                <a:close/>
                <a:moveTo>
                  <a:pt x="429673" y="30675"/>
                </a:moveTo>
                <a:cubicBezTo>
                  <a:pt x="425425" y="30627"/>
                  <a:pt x="421234" y="31751"/>
                  <a:pt x="417576" y="33913"/>
                </a:cubicBezTo>
                <a:cubicBezTo>
                  <a:pt x="413890" y="36047"/>
                  <a:pt x="410861" y="39142"/>
                  <a:pt x="408813" y="42867"/>
                </a:cubicBezTo>
                <a:cubicBezTo>
                  <a:pt x="406680" y="46610"/>
                  <a:pt x="405565" y="50848"/>
                  <a:pt x="405575" y="55154"/>
                </a:cubicBezTo>
                <a:cubicBezTo>
                  <a:pt x="405565" y="59459"/>
                  <a:pt x="406680" y="63698"/>
                  <a:pt x="408813" y="67441"/>
                </a:cubicBezTo>
                <a:cubicBezTo>
                  <a:pt x="410899" y="71203"/>
                  <a:pt x="413957" y="74328"/>
                  <a:pt x="417672" y="76490"/>
                </a:cubicBezTo>
                <a:cubicBezTo>
                  <a:pt x="421262" y="78671"/>
                  <a:pt x="425377" y="79823"/>
                  <a:pt x="429578" y="79823"/>
                </a:cubicBezTo>
                <a:cubicBezTo>
                  <a:pt x="433855" y="79785"/>
                  <a:pt x="438046" y="78671"/>
                  <a:pt x="441770" y="76585"/>
                </a:cubicBezTo>
                <a:cubicBezTo>
                  <a:pt x="445446" y="74528"/>
                  <a:pt x="448476" y="71499"/>
                  <a:pt x="450533" y="67822"/>
                </a:cubicBezTo>
                <a:cubicBezTo>
                  <a:pt x="452667" y="64012"/>
                  <a:pt x="453743" y="59707"/>
                  <a:pt x="453676" y="55344"/>
                </a:cubicBezTo>
                <a:cubicBezTo>
                  <a:pt x="453819" y="48772"/>
                  <a:pt x="451314" y="42428"/>
                  <a:pt x="446723" y="37723"/>
                </a:cubicBezTo>
                <a:cubicBezTo>
                  <a:pt x="442122" y="33122"/>
                  <a:pt x="435798" y="30665"/>
                  <a:pt x="429292" y="30960"/>
                </a:cubicBezTo>
                <a:close/>
                <a:moveTo>
                  <a:pt x="71723" y="24959"/>
                </a:moveTo>
                <a:lnTo>
                  <a:pt x="79819" y="24959"/>
                </a:lnTo>
                <a:lnTo>
                  <a:pt x="79819" y="85729"/>
                </a:lnTo>
                <a:lnTo>
                  <a:pt x="72009" y="85729"/>
                </a:lnTo>
                <a:close/>
                <a:moveTo>
                  <a:pt x="546544" y="24674"/>
                </a:moveTo>
                <a:lnTo>
                  <a:pt x="554355" y="24674"/>
                </a:lnTo>
                <a:lnTo>
                  <a:pt x="554355" y="85443"/>
                </a:lnTo>
                <a:lnTo>
                  <a:pt x="546544" y="85443"/>
                </a:lnTo>
                <a:close/>
                <a:moveTo>
                  <a:pt x="202311" y="23626"/>
                </a:moveTo>
                <a:cubicBezTo>
                  <a:pt x="211979" y="23283"/>
                  <a:pt x="221209" y="27655"/>
                  <a:pt x="227076" y="35342"/>
                </a:cubicBezTo>
                <a:cubicBezTo>
                  <a:pt x="231639" y="41285"/>
                  <a:pt x="234030" y="48620"/>
                  <a:pt x="233839" y="56106"/>
                </a:cubicBezTo>
                <a:lnTo>
                  <a:pt x="179166" y="56106"/>
                </a:lnTo>
                <a:cubicBezTo>
                  <a:pt x="179080" y="62545"/>
                  <a:pt x="181509" y="68765"/>
                  <a:pt x="185929" y="73442"/>
                </a:cubicBezTo>
                <a:cubicBezTo>
                  <a:pt x="190100" y="77937"/>
                  <a:pt x="195987" y="80433"/>
                  <a:pt x="202121" y="80300"/>
                </a:cubicBezTo>
                <a:cubicBezTo>
                  <a:pt x="205179" y="80290"/>
                  <a:pt x="208207" y="79738"/>
                  <a:pt x="211074" y="78680"/>
                </a:cubicBezTo>
                <a:cubicBezTo>
                  <a:pt x="213799" y="77661"/>
                  <a:pt x="216332" y="76213"/>
                  <a:pt x="218599" y="74394"/>
                </a:cubicBezTo>
                <a:cubicBezTo>
                  <a:pt x="221238" y="71784"/>
                  <a:pt x="223486" y="68793"/>
                  <a:pt x="225267" y="65536"/>
                </a:cubicBezTo>
                <a:lnTo>
                  <a:pt x="231839" y="69060"/>
                </a:lnTo>
                <a:cubicBezTo>
                  <a:pt x="229953" y="72880"/>
                  <a:pt x="227410" y="76328"/>
                  <a:pt x="224314" y="79252"/>
                </a:cubicBezTo>
                <a:cubicBezTo>
                  <a:pt x="221542" y="81824"/>
                  <a:pt x="218314" y="83862"/>
                  <a:pt x="214789" y="85253"/>
                </a:cubicBezTo>
                <a:cubicBezTo>
                  <a:pt x="210941" y="86643"/>
                  <a:pt x="206874" y="87320"/>
                  <a:pt x="202788" y="87253"/>
                </a:cubicBezTo>
                <a:cubicBezTo>
                  <a:pt x="193987" y="87834"/>
                  <a:pt x="185405" y="84319"/>
                  <a:pt x="179547" y="77728"/>
                </a:cubicBezTo>
                <a:cubicBezTo>
                  <a:pt x="174108" y="71699"/>
                  <a:pt x="171117" y="63850"/>
                  <a:pt x="171165" y="55725"/>
                </a:cubicBezTo>
                <a:cubicBezTo>
                  <a:pt x="171098" y="48267"/>
                  <a:pt x="173584" y="41000"/>
                  <a:pt x="178213" y="35151"/>
                </a:cubicBezTo>
                <a:cubicBezTo>
                  <a:pt x="183842" y="27560"/>
                  <a:pt x="192863" y="23245"/>
                  <a:pt x="202311" y="23626"/>
                </a:cubicBezTo>
                <a:close/>
                <a:moveTo>
                  <a:pt x="783051" y="23436"/>
                </a:moveTo>
                <a:cubicBezTo>
                  <a:pt x="791909" y="23207"/>
                  <a:pt x="800415" y="26903"/>
                  <a:pt x="806292" y="33532"/>
                </a:cubicBezTo>
                <a:cubicBezTo>
                  <a:pt x="811816" y="39514"/>
                  <a:pt x="814817" y="47391"/>
                  <a:pt x="814674" y="55535"/>
                </a:cubicBezTo>
                <a:cubicBezTo>
                  <a:pt x="814760" y="63812"/>
                  <a:pt x="811578" y="71785"/>
                  <a:pt x="805816" y="77728"/>
                </a:cubicBezTo>
                <a:cubicBezTo>
                  <a:pt x="799977" y="84062"/>
                  <a:pt x="791662" y="87539"/>
                  <a:pt x="783051" y="87253"/>
                </a:cubicBezTo>
                <a:cubicBezTo>
                  <a:pt x="774412" y="87558"/>
                  <a:pt x="766058" y="84081"/>
                  <a:pt x="760191" y="77728"/>
                </a:cubicBezTo>
                <a:cubicBezTo>
                  <a:pt x="754428" y="71785"/>
                  <a:pt x="751247" y="63812"/>
                  <a:pt x="751333" y="55535"/>
                </a:cubicBezTo>
                <a:cubicBezTo>
                  <a:pt x="751237" y="47429"/>
                  <a:pt x="754228" y="39600"/>
                  <a:pt x="759715" y="33627"/>
                </a:cubicBezTo>
                <a:cubicBezTo>
                  <a:pt x="765620" y="26969"/>
                  <a:pt x="774154" y="23236"/>
                  <a:pt x="783051" y="23436"/>
                </a:cubicBezTo>
                <a:close/>
                <a:moveTo>
                  <a:pt x="711804" y="23436"/>
                </a:moveTo>
                <a:cubicBezTo>
                  <a:pt x="715747" y="23407"/>
                  <a:pt x="719671" y="24017"/>
                  <a:pt x="723424" y="25246"/>
                </a:cubicBezTo>
                <a:cubicBezTo>
                  <a:pt x="726853" y="26322"/>
                  <a:pt x="730072" y="27960"/>
                  <a:pt x="732949" y="30103"/>
                </a:cubicBezTo>
                <a:cubicBezTo>
                  <a:pt x="735540" y="32170"/>
                  <a:pt x="737712" y="34732"/>
                  <a:pt x="739331" y="37628"/>
                </a:cubicBezTo>
                <a:lnTo>
                  <a:pt x="733139" y="41438"/>
                </a:lnTo>
                <a:cubicBezTo>
                  <a:pt x="728063" y="34466"/>
                  <a:pt x="719852" y="30475"/>
                  <a:pt x="711232" y="30770"/>
                </a:cubicBezTo>
                <a:cubicBezTo>
                  <a:pt x="704364" y="30570"/>
                  <a:pt x="697697" y="33142"/>
                  <a:pt x="692754" y="37914"/>
                </a:cubicBezTo>
                <a:cubicBezTo>
                  <a:pt x="687991" y="42410"/>
                  <a:pt x="685334" y="48696"/>
                  <a:pt x="685419" y="55249"/>
                </a:cubicBezTo>
                <a:cubicBezTo>
                  <a:pt x="685400" y="59640"/>
                  <a:pt x="686591" y="63955"/>
                  <a:pt x="688848" y="67727"/>
                </a:cubicBezTo>
                <a:cubicBezTo>
                  <a:pt x="691039" y="71756"/>
                  <a:pt x="694344" y="75061"/>
                  <a:pt x="698373" y="77252"/>
                </a:cubicBezTo>
                <a:cubicBezTo>
                  <a:pt x="702412" y="79414"/>
                  <a:pt x="706936" y="80529"/>
                  <a:pt x="711518" y="80491"/>
                </a:cubicBezTo>
                <a:cubicBezTo>
                  <a:pt x="720100" y="80624"/>
                  <a:pt x="728234" y="76661"/>
                  <a:pt x="733425" y="69823"/>
                </a:cubicBezTo>
                <a:lnTo>
                  <a:pt x="739616" y="73823"/>
                </a:lnTo>
                <a:cubicBezTo>
                  <a:pt x="736683" y="78205"/>
                  <a:pt x="732644" y="81719"/>
                  <a:pt x="727901" y="84015"/>
                </a:cubicBezTo>
                <a:cubicBezTo>
                  <a:pt x="722662" y="86482"/>
                  <a:pt x="716928" y="87720"/>
                  <a:pt x="711137" y="87634"/>
                </a:cubicBezTo>
                <a:cubicBezTo>
                  <a:pt x="702240" y="87806"/>
                  <a:pt x="693649" y="84367"/>
                  <a:pt x="687324" y="78109"/>
                </a:cubicBezTo>
                <a:cubicBezTo>
                  <a:pt x="681114" y="72375"/>
                  <a:pt x="677647" y="64270"/>
                  <a:pt x="677799" y="55821"/>
                </a:cubicBezTo>
                <a:cubicBezTo>
                  <a:pt x="677790" y="50058"/>
                  <a:pt x="679342" y="44400"/>
                  <a:pt x="682276" y="39438"/>
                </a:cubicBezTo>
                <a:cubicBezTo>
                  <a:pt x="685162" y="34437"/>
                  <a:pt x="689382" y="30351"/>
                  <a:pt x="694468" y="27627"/>
                </a:cubicBezTo>
                <a:cubicBezTo>
                  <a:pt x="699802" y="24808"/>
                  <a:pt x="705765" y="23369"/>
                  <a:pt x="711804" y="23436"/>
                </a:cubicBezTo>
                <a:close/>
                <a:moveTo>
                  <a:pt x="262414" y="23245"/>
                </a:moveTo>
                <a:cubicBezTo>
                  <a:pt x="268786" y="23798"/>
                  <a:pt x="274692" y="26807"/>
                  <a:pt x="278892" y="31627"/>
                </a:cubicBezTo>
                <a:lnTo>
                  <a:pt x="273939" y="36771"/>
                </a:lnTo>
                <a:cubicBezTo>
                  <a:pt x="270777" y="33246"/>
                  <a:pt x="266376" y="31094"/>
                  <a:pt x="261652" y="30770"/>
                </a:cubicBezTo>
                <a:cubicBezTo>
                  <a:pt x="259223" y="30732"/>
                  <a:pt x="256871" y="31618"/>
                  <a:pt x="255080" y="33246"/>
                </a:cubicBezTo>
                <a:cubicBezTo>
                  <a:pt x="253394" y="34704"/>
                  <a:pt x="252422" y="36828"/>
                  <a:pt x="252413" y="39056"/>
                </a:cubicBezTo>
                <a:cubicBezTo>
                  <a:pt x="252499" y="41152"/>
                  <a:pt x="253261" y="43162"/>
                  <a:pt x="254604" y="44772"/>
                </a:cubicBezTo>
                <a:cubicBezTo>
                  <a:pt x="257385" y="47439"/>
                  <a:pt x="260604" y="49601"/>
                  <a:pt x="264129" y="51153"/>
                </a:cubicBezTo>
                <a:cubicBezTo>
                  <a:pt x="268643" y="53201"/>
                  <a:pt x="272701" y="56154"/>
                  <a:pt x="276035" y="59821"/>
                </a:cubicBezTo>
                <a:cubicBezTo>
                  <a:pt x="278016" y="62602"/>
                  <a:pt x="279073" y="65936"/>
                  <a:pt x="279083" y="69346"/>
                </a:cubicBezTo>
                <a:cubicBezTo>
                  <a:pt x="279130" y="74109"/>
                  <a:pt x="277235" y="78681"/>
                  <a:pt x="273844" y="82014"/>
                </a:cubicBezTo>
                <a:cubicBezTo>
                  <a:pt x="270339" y="85434"/>
                  <a:pt x="265595" y="87291"/>
                  <a:pt x="260699" y="87158"/>
                </a:cubicBezTo>
                <a:cubicBezTo>
                  <a:pt x="257204" y="87158"/>
                  <a:pt x="253756" y="86377"/>
                  <a:pt x="250603" y="84872"/>
                </a:cubicBezTo>
                <a:cubicBezTo>
                  <a:pt x="247526" y="83405"/>
                  <a:pt x="244821" y="81262"/>
                  <a:pt x="242697" y="78585"/>
                </a:cubicBezTo>
                <a:lnTo>
                  <a:pt x="247650" y="72966"/>
                </a:lnTo>
                <a:cubicBezTo>
                  <a:pt x="250651" y="76995"/>
                  <a:pt x="255299" y="79471"/>
                  <a:pt x="260319" y="79728"/>
                </a:cubicBezTo>
                <a:cubicBezTo>
                  <a:pt x="263262" y="79814"/>
                  <a:pt x="266129" y="78757"/>
                  <a:pt x="268320" y="76776"/>
                </a:cubicBezTo>
                <a:cubicBezTo>
                  <a:pt x="270406" y="74985"/>
                  <a:pt x="271625" y="72385"/>
                  <a:pt x="271653" y="69632"/>
                </a:cubicBezTo>
                <a:cubicBezTo>
                  <a:pt x="271634" y="67441"/>
                  <a:pt x="270863" y="65317"/>
                  <a:pt x="269463" y="63631"/>
                </a:cubicBezTo>
                <a:cubicBezTo>
                  <a:pt x="266653" y="60983"/>
                  <a:pt x="263433" y="58802"/>
                  <a:pt x="259938" y="57154"/>
                </a:cubicBezTo>
                <a:cubicBezTo>
                  <a:pt x="255623" y="55259"/>
                  <a:pt x="251784" y="52430"/>
                  <a:pt x="248698" y="48867"/>
                </a:cubicBezTo>
                <a:cubicBezTo>
                  <a:pt x="246698" y="46105"/>
                  <a:pt x="245660" y="42752"/>
                  <a:pt x="245745" y="39342"/>
                </a:cubicBezTo>
                <a:cubicBezTo>
                  <a:pt x="245631" y="34999"/>
                  <a:pt x="247355" y="30808"/>
                  <a:pt x="250508" y="27817"/>
                </a:cubicBezTo>
                <a:cubicBezTo>
                  <a:pt x="253699" y="24760"/>
                  <a:pt x="257994" y="23112"/>
                  <a:pt x="262414" y="23245"/>
                </a:cubicBezTo>
                <a:close/>
                <a:moveTo>
                  <a:pt x="19813" y="23245"/>
                </a:moveTo>
                <a:cubicBezTo>
                  <a:pt x="26146" y="23845"/>
                  <a:pt x="32005" y="26836"/>
                  <a:pt x="36196" y="31627"/>
                </a:cubicBezTo>
                <a:lnTo>
                  <a:pt x="31147" y="36771"/>
                </a:lnTo>
                <a:cubicBezTo>
                  <a:pt x="28023" y="33256"/>
                  <a:pt x="23651" y="31104"/>
                  <a:pt x="18955" y="30770"/>
                </a:cubicBezTo>
                <a:cubicBezTo>
                  <a:pt x="16526" y="30732"/>
                  <a:pt x="14174" y="31618"/>
                  <a:pt x="12383" y="33247"/>
                </a:cubicBezTo>
                <a:cubicBezTo>
                  <a:pt x="10697" y="34704"/>
                  <a:pt x="9725" y="36828"/>
                  <a:pt x="9716" y="39057"/>
                </a:cubicBezTo>
                <a:cubicBezTo>
                  <a:pt x="9802" y="41152"/>
                  <a:pt x="10564" y="43162"/>
                  <a:pt x="11907" y="44772"/>
                </a:cubicBezTo>
                <a:cubicBezTo>
                  <a:pt x="14688" y="47439"/>
                  <a:pt x="17907" y="49601"/>
                  <a:pt x="21432" y="51154"/>
                </a:cubicBezTo>
                <a:cubicBezTo>
                  <a:pt x="25928" y="53201"/>
                  <a:pt x="29947" y="56145"/>
                  <a:pt x="33243" y="59821"/>
                </a:cubicBezTo>
                <a:cubicBezTo>
                  <a:pt x="35291" y="62574"/>
                  <a:pt x="36396" y="65917"/>
                  <a:pt x="36386" y="69346"/>
                </a:cubicBezTo>
                <a:cubicBezTo>
                  <a:pt x="36443" y="74128"/>
                  <a:pt x="34510" y="78710"/>
                  <a:pt x="31052" y="82015"/>
                </a:cubicBezTo>
                <a:cubicBezTo>
                  <a:pt x="27594" y="85453"/>
                  <a:pt x="22880" y="87311"/>
                  <a:pt x="18003" y="87158"/>
                </a:cubicBezTo>
                <a:cubicBezTo>
                  <a:pt x="14507" y="87158"/>
                  <a:pt x="11059" y="86377"/>
                  <a:pt x="7906" y="84872"/>
                </a:cubicBezTo>
                <a:cubicBezTo>
                  <a:pt x="4820" y="83405"/>
                  <a:pt x="2124" y="81262"/>
                  <a:pt x="0" y="78586"/>
                </a:cubicBezTo>
                <a:lnTo>
                  <a:pt x="4954" y="72966"/>
                </a:lnTo>
                <a:cubicBezTo>
                  <a:pt x="7954" y="76995"/>
                  <a:pt x="12602" y="79472"/>
                  <a:pt x="17622" y="79729"/>
                </a:cubicBezTo>
                <a:cubicBezTo>
                  <a:pt x="20574" y="79814"/>
                  <a:pt x="23432" y="78757"/>
                  <a:pt x="25623" y="76776"/>
                </a:cubicBezTo>
                <a:cubicBezTo>
                  <a:pt x="27718" y="74985"/>
                  <a:pt x="28928" y="72385"/>
                  <a:pt x="28956" y="69632"/>
                </a:cubicBezTo>
                <a:cubicBezTo>
                  <a:pt x="28937" y="67441"/>
                  <a:pt x="28166" y="65317"/>
                  <a:pt x="26766" y="63631"/>
                </a:cubicBezTo>
                <a:cubicBezTo>
                  <a:pt x="23956" y="60974"/>
                  <a:pt x="20746" y="58793"/>
                  <a:pt x="17241" y="57154"/>
                </a:cubicBezTo>
                <a:cubicBezTo>
                  <a:pt x="12973" y="55230"/>
                  <a:pt x="9163" y="52401"/>
                  <a:pt x="6097" y="48868"/>
                </a:cubicBezTo>
                <a:cubicBezTo>
                  <a:pt x="4096" y="46105"/>
                  <a:pt x="3058" y="42753"/>
                  <a:pt x="3144" y="39343"/>
                </a:cubicBezTo>
                <a:cubicBezTo>
                  <a:pt x="2991" y="34990"/>
                  <a:pt x="4725" y="30789"/>
                  <a:pt x="7906" y="27817"/>
                </a:cubicBezTo>
                <a:cubicBezTo>
                  <a:pt x="11088" y="24741"/>
                  <a:pt x="15383" y="23083"/>
                  <a:pt x="19813" y="23245"/>
                </a:cubicBezTo>
                <a:close/>
                <a:moveTo>
                  <a:pt x="857726" y="23150"/>
                </a:moveTo>
                <a:cubicBezTo>
                  <a:pt x="860612" y="23141"/>
                  <a:pt x="863460" y="23722"/>
                  <a:pt x="866108" y="24865"/>
                </a:cubicBezTo>
                <a:cubicBezTo>
                  <a:pt x="868594" y="25865"/>
                  <a:pt x="870813" y="27427"/>
                  <a:pt x="872585" y="29437"/>
                </a:cubicBezTo>
                <a:cubicBezTo>
                  <a:pt x="874576" y="31885"/>
                  <a:pt x="876071" y="34695"/>
                  <a:pt x="876966" y="37724"/>
                </a:cubicBezTo>
                <a:cubicBezTo>
                  <a:pt x="879157" y="33352"/>
                  <a:pt x="882443" y="29608"/>
                  <a:pt x="886491" y="26865"/>
                </a:cubicBezTo>
                <a:cubicBezTo>
                  <a:pt x="890235" y="24436"/>
                  <a:pt x="894607" y="23141"/>
                  <a:pt x="899065" y="23150"/>
                </a:cubicBezTo>
                <a:cubicBezTo>
                  <a:pt x="903008" y="23065"/>
                  <a:pt x="906894" y="24160"/>
                  <a:pt x="910209" y="26294"/>
                </a:cubicBezTo>
                <a:cubicBezTo>
                  <a:pt x="913438" y="28446"/>
                  <a:pt x="915933" y="31542"/>
                  <a:pt x="917352" y="35152"/>
                </a:cubicBezTo>
                <a:cubicBezTo>
                  <a:pt x="919219" y="40667"/>
                  <a:pt x="920029" y="46486"/>
                  <a:pt x="919734" y="52297"/>
                </a:cubicBezTo>
                <a:lnTo>
                  <a:pt x="919734" y="85444"/>
                </a:lnTo>
                <a:lnTo>
                  <a:pt x="911733" y="85444"/>
                </a:lnTo>
                <a:lnTo>
                  <a:pt x="911733" y="52297"/>
                </a:lnTo>
                <a:cubicBezTo>
                  <a:pt x="911990" y="47772"/>
                  <a:pt x="911504" y="43239"/>
                  <a:pt x="910304" y="38867"/>
                </a:cubicBezTo>
                <a:cubicBezTo>
                  <a:pt x="909428" y="36419"/>
                  <a:pt x="907751" y="34333"/>
                  <a:pt x="905541" y="32961"/>
                </a:cubicBezTo>
                <a:cubicBezTo>
                  <a:pt x="903170" y="31418"/>
                  <a:pt x="900369" y="30646"/>
                  <a:pt x="897541" y="30770"/>
                </a:cubicBezTo>
                <a:cubicBezTo>
                  <a:pt x="893807" y="30713"/>
                  <a:pt x="890159" y="31885"/>
                  <a:pt x="887158" y="34104"/>
                </a:cubicBezTo>
                <a:cubicBezTo>
                  <a:pt x="884034" y="36304"/>
                  <a:pt x="881643" y="39390"/>
                  <a:pt x="880300" y="42962"/>
                </a:cubicBezTo>
                <a:cubicBezTo>
                  <a:pt x="878500" y="49144"/>
                  <a:pt x="877757" y="55583"/>
                  <a:pt x="878109" y="62012"/>
                </a:cubicBezTo>
                <a:lnTo>
                  <a:pt x="878109" y="85825"/>
                </a:lnTo>
                <a:lnTo>
                  <a:pt x="870394" y="85825"/>
                </a:lnTo>
                <a:lnTo>
                  <a:pt x="870394" y="54678"/>
                </a:lnTo>
                <a:cubicBezTo>
                  <a:pt x="870623" y="49687"/>
                  <a:pt x="870175" y="44686"/>
                  <a:pt x="869061" y="39819"/>
                </a:cubicBezTo>
                <a:cubicBezTo>
                  <a:pt x="868194" y="37238"/>
                  <a:pt x="866527" y="34999"/>
                  <a:pt x="864298" y="33437"/>
                </a:cubicBezTo>
                <a:cubicBezTo>
                  <a:pt x="861888" y="31875"/>
                  <a:pt x="859069" y="31075"/>
                  <a:pt x="856202" y="31151"/>
                </a:cubicBezTo>
                <a:cubicBezTo>
                  <a:pt x="852554" y="31142"/>
                  <a:pt x="848991" y="32275"/>
                  <a:pt x="846010" y="34390"/>
                </a:cubicBezTo>
                <a:cubicBezTo>
                  <a:pt x="842867" y="36552"/>
                  <a:pt x="840447" y="39600"/>
                  <a:pt x="839057" y="43153"/>
                </a:cubicBezTo>
                <a:cubicBezTo>
                  <a:pt x="837276" y="48620"/>
                  <a:pt x="836504" y="54364"/>
                  <a:pt x="836771" y="60107"/>
                </a:cubicBezTo>
                <a:lnTo>
                  <a:pt x="836771" y="85825"/>
                </a:lnTo>
                <a:lnTo>
                  <a:pt x="828960" y="85825"/>
                </a:lnTo>
                <a:lnTo>
                  <a:pt x="829056" y="24674"/>
                </a:lnTo>
                <a:lnTo>
                  <a:pt x="836866" y="24674"/>
                </a:lnTo>
                <a:lnTo>
                  <a:pt x="836866" y="35152"/>
                </a:lnTo>
                <a:cubicBezTo>
                  <a:pt x="839105" y="31828"/>
                  <a:pt x="841953" y="28951"/>
                  <a:pt x="845248" y="26675"/>
                </a:cubicBezTo>
                <a:cubicBezTo>
                  <a:pt x="849011" y="24379"/>
                  <a:pt x="853325" y="23160"/>
                  <a:pt x="857726" y="23150"/>
                </a:cubicBezTo>
                <a:close/>
                <a:moveTo>
                  <a:pt x="321373" y="23149"/>
                </a:moveTo>
                <a:cubicBezTo>
                  <a:pt x="324259" y="23140"/>
                  <a:pt x="327107" y="23721"/>
                  <a:pt x="329755" y="24864"/>
                </a:cubicBezTo>
                <a:cubicBezTo>
                  <a:pt x="332222" y="25893"/>
                  <a:pt x="334442" y="27455"/>
                  <a:pt x="336232" y="29436"/>
                </a:cubicBezTo>
                <a:cubicBezTo>
                  <a:pt x="338194" y="31903"/>
                  <a:pt x="339671" y="34713"/>
                  <a:pt x="340614" y="37723"/>
                </a:cubicBezTo>
                <a:cubicBezTo>
                  <a:pt x="342804" y="33351"/>
                  <a:pt x="346091" y="29608"/>
                  <a:pt x="350139" y="26864"/>
                </a:cubicBezTo>
                <a:cubicBezTo>
                  <a:pt x="353882" y="24435"/>
                  <a:pt x="358254" y="23140"/>
                  <a:pt x="362712" y="23149"/>
                </a:cubicBezTo>
                <a:cubicBezTo>
                  <a:pt x="366655" y="23083"/>
                  <a:pt x="370532" y="24178"/>
                  <a:pt x="373856" y="26293"/>
                </a:cubicBezTo>
                <a:cubicBezTo>
                  <a:pt x="377047" y="28493"/>
                  <a:pt x="379523" y="31570"/>
                  <a:pt x="381000" y="35151"/>
                </a:cubicBezTo>
                <a:cubicBezTo>
                  <a:pt x="382781" y="40685"/>
                  <a:pt x="383552" y="46486"/>
                  <a:pt x="383286" y="52296"/>
                </a:cubicBezTo>
                <a:lnTo>
                  <a:pt x="383286" y="85443"/>
                </a:lnTo>
                <a:lnTo>
                  <a:pt x="375380" y="85443"/>
                </a:lnTo>
                <a:lnTo>
                  <a:pt x="375380" y="52296"/>
                </a:lnTo>
                <a:cubicBezTo>
                  <a:pt x="375637" y="47772"/>
                  <a:pt x="375152" y="43238"/>
                  <a:pt x="373951" y="38866"/>
                </a:cubicBezTo>
                <a:cubicBezTo>
                  <a:pt x="373046" y="36437"/>
                  <a:pt x="371370" y="34360"/>
                  <a:pt x="369189" y="32960"/>
                </a:cubicBezTo>
                <a:cubicBezTo>
                  <a:pt x="366808" y="31436"/>
                  <a:pt x="364017" y="30674"/>
                  <a:pt x="361188" y="30769"/>
                </a:cubicBezTo>
                <a:cubicBezTo>
                  <a:pt x="357454" y="30712"/>
                  <a:pt x="353806" y="31884"/>
                  <a:pt x="350806" y="34103"/>
                </a:cubicBezTo>
                <a:cubicBezTo>
                  <a:pt x="347681" y="36303"/>
                  <a:pt x="345291" y="39390"/>
                  <a:pt x="343948" y="42961"/>
                </a:cubicBezTo>
                <a:cubicBezTo>
                  <a:pt x="342100" y="49134"/>
                  <a:pt x="341357" y="55582"/>
                  <a:pt x="341757" y="62011"/>
                </a:cubicBezTo>
                <a:lnTo>
                  <a:pt x="341757" y="85824"/>
                </a:lnTo>
                <a:lnTo>
                  <a:pt x="333946" y="85824"/>
                </a:lnTo>
                <a:lnTo>
                  <a:pt x="333946" y="54677"/>
                </a:lnTo>
                <a:cubicBezTo>
                  <a:pt x="334213" y="49677"/>
                  <a:pt x="333727" y="44676"/>
                  <a:pt x="332518" y="39818"/>
                </a:cubicBezTo>
                <a:cubicBezTo>
                  <a:pt x="331679" y="37218"/>
                  <a:pt x="330003" y="34980"/>
                  <a:pt x="327755" y="33436"/>
                </a:cubicBezTo>
                <a:cubicBezTo>
                  <a:pt x="325345" y="31874"/>
                  <a:pt x="322526" y="31074"/>
                  <a:pt x="319659" y="31150"/>
                </a:cubicBezTo>
                <a:cubicBezTo>
                  <a:pt x="316039" y="31141"/>
                  <a:pt x="312505" y="32274"/>
                  <a:pt x="309562" y="34389"/>
                </a:cubicBezTo>
                <a:cubicBezTo>
                  <a:pt x="306419" y="36551"/>
                  <a:pt x="304000" y="39599"/>
                  <a:pt x="302609" y="43152"/>
                </a:cubicBezTo>
                <a:cubicBezTo>
                  <a:pt x="300828" y="48619"/>
                  <a:pt x="300056" y="54363"/>
                  <a:pt x="300323" y="60107"/>
                </a:cubicBezTo>
                <a:lnTo>
                  <a:pt x="300323" y="85824"/>
                </a:lnTo>
                <a:lnTo>
                  <a:pt x="292512" y="85824"/>
                </a:lnTo>
                <a:lnTo>
                  <a:pt x="292703" y="24674"/>
                </a:lnTo>
                <a:lnTo>
                  <a:pt x="300514" y="24674"/>
                </a:lnTo>
                <a:lnTo>
                  <a:pt x="300514" y="35151"/>
                </a:lnTo>
                <a:cubicBezTo>
                  <a:pt x="302752" y="31827"/>
                  <a:pt x="305600" y="28950"/>
                  <a:pt x="308895" y="26674"/>
                </a:cubicBezTo>
                <a:cubicBezTo>
                  <a:pt x="312648" y="24359"/>
                  <a:pt x="316963" y="23140"/>
                  <a:pt x="321373" y="23149"/>
                </a:cubicBezTo>
                <a:close/>
                <a:moveTo>
                  <a:pt x="508635" y="22959"/>
                </a:moveTo>
                <a:cubicBezTo>
                  <a:pt x="512921" y="22883"/>
                  <a:pt x="517131" y="24073"/>
                  <a:pt x="520731" y="26388"/>
                </a:cubicBezTo>
                <a:cubicBezTo>
                  <a:pt x="524237" y="28703"/>
                  <a:pt x="526961" y="32017"/>
                  <a:pt x="528542" y="35913"/>
                </a:cubicBezTo>
                <a:cubicBezTo>
                  <a:pt x="530475" y="41809"/>
                  <a:pt x="531314" y="48000"/>
                  <a:pt x="531018" y="54201"/>
                </a:cubicBezTo>
                <a:lnTo>
                  <a:pt x="531018" y="85443"/>
                </a:lnTo>
                <a:lnTo>
                  <a:pt x="523208" y="85443"/>
                </a:lnTo>
                <a:lnTo>
                  <a:pt x="523208" y="56868"/>
                </a:lnTo>
                <a:cubicBezTo>
                  <a:pt x="523379" y="52182"/>
                  <a:pt x="523094" y="47495"/>
                  <a:pt x="522351" y="42866"/>
                </a:cubicBezTo>
                <a:cubicBezTo>
                  <a:pt x="521789" y="39171"/>
                  <a:pt x="519931" y="35799"/>
                  <a:pt x="517112" y="33341"/>
                </a:cubicBezTo>
                <a:cubicBezTo>
                  <a:pt x="514216" y="31217"/>
                  <a:pt x="510692" y="30150"/>
                  <a:pt x="507111" y="30293"/>
                </a:cubicBezTo>
                <a:cubicBezTo>
                  <a:pt x="502415" y="30255"/>
                  <a:pt x="497872" y="31951"/>
                  <a:pt x="494347" y="35056"/>
                </a:cubicBezTo>
                <a:cubicBezTo>
                  <a:pt x="490709" y="37989"/>
                  <a:pt x="488127" y="42038"/>
                  <a:pt x="487013" y="46581"/>
                </a:cubicBezTo>
                <a:cubicBezTo>
                  <a:pt x="486060" y="52048"/>
                  <a:pt x="485670" y="57601"/>
                  <a:pt x="485870" y="63154"/>
                </a:cubicBezTo>
                <a:lnTo>
                  <a:pt x="485870" y="85443"/>
                </a:lnTo>
                <a:lnTo>
                  <a:pt x="478059" y="85443"/>
                </a:lnTo>
                <a:lnTo>
                  <a:pt x="478059" y="24673"/>
                </a:lnTo>
                <a:lnTo>
                  <a:pt x="485870" y="24673"/>
                </a:lnTo>
                <a:lnTo>
                  <a:pt x="485870" y="35532"/>
                </a:lnTo>
                <a:cubicBezTo>
                  <a:pt x="488623" y="31665"/>
                  <a:pt x="492166" y="28417"/>
                  <a:pt x="496252" y="26007"/>
                </a:cubicBezTo>
                <a:cubicBezTo>
                  <a:pt x="500062" y="23988"/>
                  <a:pt x="504320" y="22940"/>
                  <a:pt x="508635" y="22959"/>
                </a:cubicBezTo>
                <a:close/>
                <a:moveTo>
                  <a:pt x="599218" y="22769"/>
                </a:moveTo>
                <a:cubicBezTo>
                  <a:pt x="603914" y="22712"/>
                  <a:pt x="608553" y="23788"/>
                  <a:pt x="612744" y="25913"/>
                </a:cubicBezTo>
                <a:cubicBezTo>
                  <a:pt x="616954" y="28227"/>
                  <a:pt x="620573" y="31485"/>
                  <a:pt x="623316" y="35438"/>
                </a:cubicBezTo>
                <a:lnTo>
                  <a:pt x="623316" y="24674"/>
                </a:lnTo>
                <a:lnTo>
                  <a:pt x="631127" y="24674"/>
                </a:lnTo>
                <a:lnTo>
                  <a:pt x="631127" y="85444"/>
                </a:lnTo>
                <a:lnTo>
                  <a:pt x="623412" y="85444"/>
                </a:lnTo>
                <a:lnTo>
                  <a:pt x="623412" y="74966"/>
                </a:lnTo>
                <a:cubicBezTo>
                  <a:pt x="620449" y="78700"/>
                  <a:pt x="616716" y="81758"/>
                  <a:pt x="612458" y="83920"/>
                </a:cubicBezTo>
                <a:cubicBezTo>
                  <a:pt x="608295" y="86015"/>
                  <a:pt x="603685" y="87063"/>
                  <a:pt x="599028" y="86968"/>
                </a:cubicBezTo>
                <a:cubicBezTo>
                  <a:pt x="590684" y="87015"/>
                  <a:pt x="582702" y="83558"/>
                  <a:pt x="577025" y="77443"/>
                </a:cubicBezTo>
                <a:cubicBezTo>
                  <a:pt x="570862" y="71480"/>
                  <a:pt x="567414" y="63251"/>
                  <a:pt x="567500" y="54678"/>
                </a:cubicBezTo>
                <a:cubicBezTo>
                  <a:pt x="567424" y="46220"/>
                  <a:pt x="570872" y="38105"/>
                  <a:pt x="577025" y="32294"/>
                </a:cubicBezTo>
                <a:cubicBezTo>
                  <a:pt x="582740" y="26122"/>
                  <a:pt x="590808" y="22655"/>
                  <a:pt x="599218" y="22769"/>
                </a:cubicBezTo>
                <a:close/>
                <a:moveTo>
                  <a:pt x="428911" y="22769"/>
                </a:moveTo>
                <a:cubicBezTo>
                  <a:pt x="433607" y="22712"/>
                  <a:pt x="438246" y="23788"/>
                  <a:pt x="442437" y="25912"/>
                </a:cubicBezTo>
                <a:cubicBezTo>
                  <a:pt x="446647" y="28227"/>
                  <a:pt x="450266" y="31484"/>
                  <a:pt x="453009" y="35437"/>
                </a:cubicBezTo>
                <a:lnTo>
                  <a:pt x="453009" y="24674"/>
                </a:lnTo>
                <a:lnTo>
                  <a:pt x="460820" y="24674"/>
                </a:lnTo>
                <a:lnTo>
                  <a:pt x="460820" y="85443"/>
                </a:lnTo>
                <a:lnTo>
                  <a:pt x="453105" y="85443"/>
                </a:lnTo>
                <a:lnTo>
                  <a:pt x="453105" y="74966"/>
                </a:lnTo>
                <a:cubicBezTo>
                  <a:pt x="450162" y="78719"/>
                  <a:pt x="446418" y="81786"/>
                  <a:pt x="442151" y="83919"/>
                </a:cubicBezTo>
                <a:cubicBezTo>
                  <a:pt x="437988" y="86015"/>
                  <a:pt x="433378" y="87063"/>
                  <a:pt x="428721" y="86967"/>
                </a:cubicBezTo>
                <a:cubicBezTo>
                  <a:pt x="420377" y="87015"/>
                  <a:pt x="412395" y="83557"/>
                  <a:pt x="406718" y="77442"/>
                </a:cubicBezTo>
                <a:cubicBezTo>
                  <a:pt x="400555" y="71480"/>
                  <a:pt x="397107" y="63250"/>
                  <a:pt x="397193" y="54677"/>
                </a:cubicBezTo>
                <a:cubicBezTo>
                  <a:pt x="397155" y="46229"/>
                  <a:pt x="400603" y="38132"/>
                  <a:pt x="406718" y="32294"/>
                </a:cubicBezTo>
                <a:cubicBezTo>
                  <a:pt x="412452" y="26141"/>
                  <a:pt x="420501" y="22683"/>
                  <a:pt x="428911" y="22769"/>
                </a:cubicBezTo>
                <a:close/>
                <a:moveTo>
                  <a:pt x="48863" y="1529"/>
                </a:moveTo>
                <a:lnTo>
                  <a:pt x="56674" y="1529"/>
                </a:lnTo>
                <a:lnTo>
                  <a:pt x="56674" y="85730"/>
                </a:lnTo>
                <a:lnTo>
                  <a:pt x="48863" y="85730"/>
                </a:lnTo>
                <a:close/>
                <a:moveTo>
                  <a:pt x="148209" y="1147"/>
                </a:moveTo>
                <a:lnTo>
                  <a:pt x="156020" y="1528"/>
                </a:lnTo>
                <a:lnTo>
                  <a:pt x="156020" y="85729"/>
                </a:lnTo>
                <a:lnTo>
                  <a:pt x="148305" y="85729"/>
                </a:lnTo>
                <a:lnTo>
                  <a:pt x="148305" y="75251"/>
                </a:lnTo>
                <a:cubicBezTo>
                  <a:pt x="145342" y="78985"/>
                  <a:pt x="141609" y="82042"/>
                  <a:pt x="137351" y="84205"/>
                </a:cubicBezTo>
                <a:cubicBezTo>
                  <a:pt x="133188" y="86300"/>
                  <a:pt x="128578" y="87348"/>
                  <a:pt x="123921" y="87253"/>
                </a:cubicBezTo>
                <a:cubicBezTo>
                  <a:pt x="115577" y="87300"/>
                  <a:pt x="107595" y="83843"/>
                  <a:pt x="101918" y="77728"/>
                </a:cubicBezTo>
                <a:cubicBezTo>
                  <a:pt x="95755" y="71765"/>
                  <a:pt x="92307" y="63535"/>
                  <a:pt x="92393" y="54963"/>
                </a:cubicBezTo>
                <a:cubicBezTo>
                  <a:pt x="92355" y="46514"/>
                  <a:pt x="95803" y="38418"/>
                  <a:pt x="101918" y="32579"/>
                </a:cubicBezTo>
                <a:cubicBezTo>
                  <a:pt x="107633" y="26407"/>
                  <a:pt x="115701" y="22940"/>
                  <a:pt x="124111" y="23054"/>
                </a:cubicBezTo>
                <a:cubicBezTo>
                  <a:pt x="128807" y="22997"/>
                  <a:pt x="133446" y="24073"/>
                  <a:pt x="137637" y="26197"/>
                </a:cubicBezTo>
                <a:cubicBezTo>
                  <a:pt x="141847" y="28512"/>
                  <a:pt x="145466" y="31769"/>
                  <a:pt x="148209" y="35722"/>
                </a:cubicBezTo>
                <a:close/>
                <a:moveTo>
                  <a:pt x="550450" y="4"/>
                </a:moveTo>
                <a:cubicBezTo>
                  <a:pt x="552183" y="-63"/>
                  <a:pt x="553850" y="633"/>
                  <a:pt x="555022" y="1909"/>
                </a:cubicBezTo>
                <a:cubicBezTo>
                  <a:pt x="556260" y="3109"/>
                  <a:pt x="556946" y="4757"/>
                  <a:pt x="556927" y="6481"/>
                </a:cubicBezTo>
                <a:cubicBezTo>
                  <a:pt x="556927" y="8167"/>
                  <a:pt x="556241" y="9786"/>
                  <a:pt x="555022" y="10958"/>
                </a:cubicBezTo>
                <a:cubicBezTo>
                  <a:pt x="553822" y="12196"/>
                  <a:pt x="552174" y="12882"/>
                  <a:pt x="550450" y="12863"/>
                </a:cubicBezTo>
                <a:cubicBezTo>
                  <a:pt x="548764" y="12863"/>
                  <a:pt x="547144" y="12177"/>
                  <a:pt x="545973" y="10958"/>
                </a:cubicBezTo>
                <a:cubicBezTo>
                  <a:pt x="544754" y="9786"/>
                  <a:pt x="544068" y="8167"/>
                  <a:pt x="544068" y="6481"/>
                </a:cubicBezTo>
                <a:cubicBezTo>
                  <a:pt x="544049" y="4757"/>
                  <a:pt x="544735" y="3109"/>
                  <a:pt x="545973" y="1909"/>
                </a:cubicBezTo>
                <a:cubicBezTo>
                  <a:pt x="547116" y="652"/>
                  <a:pt x="548754" y="-44"/>
                  <a:pt x="550450" y="4"/>
                </a:cubicBezTo>
                <a:close/>
                <a:moveTo>
                  <a:pt x="75628" y="4"/>
                </a:moveTo>
                <a:cubicBezTo>
                  <a:pt x="77362" y="-63"/>
                  <a:pt x="79029" y="633"/>
                  <a:pt x="80200" y="1909"/>
                </a:cubicBezTo>
                <a:cubicBezTo>
                  <a:pt x="81439" y="3109"/>
                  <a:pt x="82124" y="4757"/>
                  <a:pt x="82105" y="6481"/>
                </a:cubicBezTo>
                <a:cubicBezTo>
                  <a:pt x="82105" y="8167"/>
                  <a:pt x="81420" y="9786"/>
                  <a:pt x="80200" y="10958"/>
                </a:cubicBezTo>
                <a:cubicBezTo>
                  <a:pt x="79000" y="12196"/>
                  <a:pt x="77352" y="12882"/>
                  <a:pt x="75628" y="12863"/>
                </a:cubicBezTo>
                <a:cubicBezTo>
                  <a:pt x="73942" y="12863"/>
                  <a:pt x="72323" y="12177"/>
                  <a:pt x="71152" y="10958"/>
                </a:cubicBezTo>
                <a:cubicBezTo>
                  <a:pt x="69932" y="9786"/>
                  <a:pt x="69247" y="8167"/>
                  <a:pt x="69247" y="6481"/>
                </a:cubicBezTo>
                <a:cubicBezTo>
                  <a:pt x="69228" y="4757"/>
                  <a:pt x="69913" y="3109"/>
                  <a:pt x="71152" y="1909"/>
                </a:cubicBezTo>
                <a:cubicBezTo>
                  <a:pt x="72295" y="652"/>
                  <a:pt x="73933" y="-44"/>
                  <a:pt x="75628" y="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17 Title and text right">
  <p:cSld name="CUSTOM_16">
    <p:spTree>
      <p:nvGrpSpPr>
        <p:cNvPr id="637" name="Shape 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8" name="Google Shape;638;p19"/>
          <p:cNvSpPr/>
          <p:nvPr/>
        </p:nvSpPr>
        <p:spPr>
          <a:xfrm flipH="1" rot="10800000">
            <a:off x="-34947" y="-4222"/>
            <a:ext cx="12071349" cy="6891342"/>
          </a:xfrm>
          <a:custGeom>
            <a:rect b="b" l="l" r="r" t="t"/>
            <a:pathLst>
              <a:path extrusionOk="0" h="6891342" w="12071349">
                <a:moveTo>
                  <a:pt x="429946" y="0"/>
                </a:moveTo>
                <a:lnTo>
                  <a:pt x="1108922" y="0"/>
                </a:lnTo>
                <a:lnTo>
                  <a:pt x="1108922" y="4"/>
                </a:lnTo>
                <a:lnTo>
                  <a:pt x="12071349" y="4"/>
                </a:lnTo>
                <a:lnTo>
                  <a:pt x="12071349" y="6891342"/>
                </a:lnTo>
                <a:lnTo>
                  <a:pt x="954624" y="6891342"/>
                </a:lnTo>
                <a:lnTo>
                  <a:pt x="954624" y="6888479"/>
                </a:lnTo>
                <a:lnTo>
                  <a:pt x="147862" y="6888479"/>
                </a:lnTo>
                <a:lnTo>
                  <a:pt x="145371" y="6880396"/>
                </a:lnTo>
                <a:cubicBezTo>
                  <a:pt x="140448" y="6846825"/>
                  <a:pt x="165762" y="6814197"/>
                  <a:pt x="174010" y="6781283"/>
                </a:cubicBezTo>
                <a:cubicBezTo>
                  <a:pt x="193347" y="6705276"/>
                  <a:pt x="247810" y="6636224"/>
                  <a:pt x="249229" y="6555790"/>
                </a:cubicBezTo>
                <a:cubicBezTo>
                  <a:pt x="251891" y="6423251"/>
                  <a:pt x="230602" y="6296657"/>
                  <a:pt x="129661" y="6181064"/>
                </a:cubicBezTo>
                <a:cubicBezTo>
                  <a:pt x="102872" y="6151991"/>
                  <a:pt x="99678" y="6114923"/>
                  <a:pt x="121676" y="6083810"/>
                </a:cubicBezTo>
                <a:cubicBezTo>
                  <a:pt x="160351" y="6029303"/>
                  <a:pt x="134451" y="5976313"/>
                  <a:pt x="115289" y="5923829"/>
                </a:cubicBezTo>
                <a:cubicBezTo>
                  <a:pt x="105888" y="5897397"/>
                  <a:pt x="73422" y="5876908"/>
                  <a:pt x="73422" y="5847948"/>
                </a:cubicBezTo>
                <a:cubicBezTo>
                  <a:pt x="75374" y="5748165"/>
                  <a:pt x="91518" y="5648380"/>
                  <a:pt x="104113" y="5549609"/>
                </a:cubicBezTo>
                <a:cubicBezTo>
                  <a:pt x="114049" y="5475499"/>
                  <a:pt x="96309" y="5414035"/>
                  <a:pt x="43088" y="5361678"/>
                </a:cubicBezTo>
                <a:cubicBezTo>
                  <a:pt x="13727" y="5332273"/>
                  <a:pt x="-66" y="5305620"/>
                  <a:pt x="0" y="5279552"/>
                </a:cubicBezTo>
                <a:cubicBezTo>
                  <a:pt x="66" y="5253484"/>
                  <a:pt x="13993" y="5228000"/>
                  <a:pt x="40071" y="5200936"/>
                </a:cubicBezTo>
                <a:cubicBezTo>
                  <a:pt x="97549" y="5141243"/>
                  <a:pt x="131434" y="5073582"/>
                  <a:pt x="165318" y="5006428"/>
                </a:cubicBezTo>
                <a:cubicBezTo>
                  <a:pt x="186783" y="4963556"/>
                  <a:pt x="196541" y="4911830"/>
                  <a:pt x="145449" y="4881477"/>
                </a:cubicBezTo>
                <a:cubicBezTo>
                  <a:pt x="76795" y="4840755"/>
                  <a:pt x="86728" y="4799274"/>
                  <a:pt x="113693" y="4752986"/>
                </a:cubicBezTo>
                <a:cubicBezTo>
                  <a:pt x="140659" y="4706699"/>
                  <a:pt x="160351" y="4657249"/>
                  <a:pt x="195831" y="4613870"/>
                </a:cubicBezTo>
                <a:cubicBezTo>
                  <a:pt x="252777" y="4543554"/>
                  <a:pt x="258456" y="4469825"/>
                  <a:pt x="240716" y="4393943"/>
                </a:cubicBezTo>
                <a:cubicBezTo>
                  <a:pt x="228827" y="4342040"/>
                  <a:pt x="228295" y="4289113"/>
                  <a:pt x="239649" y="4237123"/>
                </a:cubicBezTo>
                <a:cubicBezTo>
                  <a:pt x="250293" y="4185650"/>
                  <a:pt x="264131" y="4131648"/>
                  <a:pt x="224037" y="4082958"/>
                </a:cubicBezTo>
                <a:cubicBezTo>
                  <a:pt x="189445" y="4044827"/>
                  <a:pt x="187139" y="3996213"/>
                  <a:pt x="218006" y="3956490"/>
                </a:cubicBezTo>
                <a:cubicBezTo>
                  <a:pt x="233797" y="3929261"/>
                  <a:pt x="244085" y="3900553"/>
                  <a:pt x="248520" y="3871249"/>
                </a:cubicBezTo>
                <a:cubicBezTo>
                  <a:pt x="292337" y="3691918"/>
                  <a:pt x="260939" y="3512713"/>
                  <a:pt x="243199" y="3333886"/>
                </a:cubicBezTo>
                <a:cubicBezTo>
                  <a:pt x="239116" y="3290887"/>
                  <a:pt x="232376" y="3248014"/>
                  <a:pt x="254729" y="3210074"/>
                </a:cubicBezTo>
                <a:cubicBezTo>
                  <a:pt x="297306" y="3138746"/>
                  <a:pt x="274245" y="3074754"/>
                  <a:pt x="235393" y="3009116"/>
                </a:cubicBezTo>
                <a:cubicBezTo>
                  <a:pt x="216941" y="2978258"/>
                  <a:pt x="204168" y="2945124"/>
                  <a:pt x="188912" y="2913886"/>
                </a:cubicBezTo>
                <a:cubicBezTo>
                  <a:pt x="173657" y="2882648"/>
                  <a:pt x="184301" y="2858240"/>
                  <a:pt x="211976" y="2832061"/>
                </a:cubicBezTo>
                <a:cubicBezTo>
                  <a:pt x="283291" y="2764274"/>
                  <a:pt x="283114" y="2698637"/>
                  <a:pt x="209137" y="2631483"/>
                </a:cubicBezTo>
                <a:cubicBezTo>
                  <a:pt x="172945" y="2602155"/>
                  <a:pt x="163720" y="2560609"/>
                  <a:pt x="185366" y="2524744"/>
                </a:cubicBezTo>
                <a:cubicBezTo>
                  <a:pt x="241245" y="2433053"/>
                  <a:pt x="194235" y="2351356"/>
                  <a:pt x="139239" y="2274083"/>
                </a:cubicBezTo>
                <a:cubicBezTo>
                  <a:pt x="74311" y="2182900"/>
                  <a:pt x="73778" y="2118400"/>
                  <a:pt x="158755" y="2035437"/>
                </a:cubicBezTo>
                <a:cubicBezTo>
                  <a:pt x="192814" y="2002050"/>
                  <a:pt x="242843" y="1973341"/>
                  <a:pt x="244618" y="1927434"/>
                </a:cubicBezTo>
                <a:cubicBezTo>
                  <a:pt x="246035" y="1892655"/>
                  <a:pt x="272291" y="1870397"/>
                  <a:pt x="302629" y="1845862"/>
                </a:cubicBezTo>
                <a:cubicBezTo>
                  <a:pt x="416342" y="1754172"/>
                  <a:pt x="458742" y="1636936"/>
                  <a:pt x="485353" y="1523114"/>
                </a:cubicBezTo>
                <a:cubicBezTo>
                  <a:pt x="508594" y="1425861"/>
                  <a:pt x="510011" y="1315201"/>
                  <a:pt x="366671" y="1244884"/>
                </a:cubicBezTo>
                <a:cubicBezTo>
                  <a:pt x="350171" y="1236790"/>
                  <a:pt x="344673" y="1214280"/>
                  <a:pt x="337931" y="1199862"/>
                </a:cubicBezTo>
                <a:cubicBezTo>
                  <a:pt x="331190" y="1185445"/>
                  <a:pt x="326044" y="1170143"/>
                  <a:pt x="304402" y="1164831"/>
                </a:cubicBezTo>
                <a:cubicBezTo>
                  <a:pt x="150947" y="1128155"/>
                  <a:pt x="155916" y="1023312"/>
                  <a:pt x="126999" y="938453"/>
                </a:cubicBezTo>
                <a:cubicBezTo>
                  <a:pt x="110147" y="888624"/>
                  <a:pt x="112984" y="834243"/>
                  <a:pt x="87438" y="784288"/>
                </a:cubicBezTo>
                <a:cubicBezTo>
                  <a:pt x="71649" y="752924"/>
                  <a:pt x="65440" y="720674"/>
                  <a:pt x="97726" y="694370"/>
                </a:cubicBezTo>
                <a:cubicBezTo>
                  <a:pt x="148464" y="653015"/>
                  <a:pt x="160528" y="603817"/>
                  <a:pt x="157689" y="553230"/>
                </a:cubicBezTo>
                <a:cubicBezTo>
                  <a:pt x="154851" y="506310"/>
                  <a:pt x="176139" y="472164"/>
                  <a:pt x="234681" y="448515"/>
                </a:cubicBezTo>
                <a:cubicBezTo>
                  <a:pt x="271406" y="433591"/>
                  <a:pt x="308837" y="411080"/>
                  <a:pt x="295354" y="378325"/>
                </a:cubicBezTo>
                <a:cubicBezTo>
                  <a:pt x="271760" y="321162"/>
                  <a:pt x="307064" y="275760"/>
                  <a:pt x="337577" y="228080"/>
                </a:cubicBezTo>
                <a:cubicBezTo>
                  <a:pt x="378202" y="164720"/>
                  <a:pt x="417230" y="99336"/>
                  <a:pt x="421842" y="30158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100013" rotWithShape="0" dir="17160000" dist="38100">
              <a:srgbClr val="000000">
                <a:alpha val="2471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9" name="Google Shape;639;p19"/>
          <p:cNvSpPr/>
          <p:nvPr/>
        </p:nvSpPr>
        <p:spPr>
          <a:xfrm flipH="1" rot="10800000">
            <a:off x="-29117" y="-51387"/>
            <a:ext cx="12071349" cy="6891342"/>
          </a:xfrm>
          <a:custGeom>
            <a:rect b="b" l="l" r="r" t="t"/>
            <a:pathLst>
              <a:path extrusionOk="0" h="6891342" w="12071349">
                <a:moveTo>
                  <a:pt x="429946" y="0"/>
                </a:moveTo>
                <a:lnTo>
                  <a:pt x="1108922" y="0"/>
                </a:lnTo>
                <a:lnTo>
                  <a:pt x="1108922" y="4"/>
                </a:lnTo>
                <a:lnTo>
                  <a:pt x="12071349" y="4"/>
                </a:lnTo>
                <a:lnTo>
                  <a:pt x="12071349" y="6891342"/>
                </a:lnTo>
                <a:lnTo>
                  <a:pt x="954624" y="6891342"/>
                </a:lnTo>
                <a:lnTo>
                  <a:pt x="954624" y="6888479"/>
                </a:lnTo>
                <a:lnTo>
                  <a:pt x="147862" y="6888479"/>
                </a:lnTo>
                <a:lnTo>
                  <a:pt x="145371" y="6880396"/>
                </a:lnTo>
                <a:cubicBezTo>
                  <a:pt x="140448" y="6846825"/>
                  <a:pt x="165762" y="6814197"/>
                  <a:pt x="174010" y="6781283"/>
                </a:cubicBezTo>
                <a:cubicBezTo>
                  <a:pt x="193347" y="6705276"/>
                  <a:pt x="247810" y="6636224"/>
                  <a:pt x="249229" y="6555790"/>
                </a:cubicBezTo>
                <a:cubicBezTo>
                  <a:pt x="251891" y="6423251"/>
                  <a:pt x="230602" y="6296657"/>
                  <a:pt x="129661" y="6181064"/>
                </a:cubicBezTo>
                <a:cubicBezTo>
                  <a:pt x="102872" y="6151991"/>
                  <a:pt x="99678" y="6114923"/>
                  <a:pt x="121676" y="6083810"/>
                </a:cubicBezTo>
                <a:cubicBezTo>
                  <a:pt x="160351" y="6029303"/>
                  <a:pt x="134451" y="5976313"/>
                  <a:pt x="115289" y="5923829"/>
                </a:cubicBezTo>
                <a:cubicBezTo>
                  <a:pt x="105888" y="5897397"/>
                  <a:pt x="73422" y="5876908"/>
                  <a:pt x="73422" y="5847948"/>
                </a:cubicBezTo>
                <a:cubicBezTo>
                  <a:pt x="75374" y="5748165"/>
                  <a:pt x="91518" y="5648380"/>
                  <a:pt x="104113" y="5549609"/>
                </a:cubicBezTo>
                <a:cubicBezTo>
                  <a:pt x="114049" y="5475499"/>
                  <a:pt x="96309" y="5414035"/>
                  <a:pt x="43088" y="5361678"/>
                </a:cubicBezTo>
                <a:cubicBezTo>
                  <a:pt x="13727" y="5332273"/>
                  <a:pt x="-66" y="5305620"/>
                  <a:pt x="0" y="5279552"/>
                </a:cubicBezTo>
                <a:cubicBezTo>
                  <a:pt x="66" y="5253484"/>
                  <a:pt x="13993" y="5228000"/>
                  <a:pt x="40071" y="5200936"/>
                </a:cubicBezTo>
                <a:cubicBezTo>
                  <a:pt x="97549" y="5141243"/>
                  <a:pt x="131434" y="5073582"/>
                  <a:pt x="165318" y="5006428"/>
                </a:cubicBezTo>
                <a:cubicBezTo>
                  <a:pt x="186783" y="4963556"/>
                  <a:pt x="196541" y="4911830"/>
                  <a:pt x="145449" y="4881477"/>
                </a:cubicBezTo>
                <a:cubicBezTo>
                  <a:pt x="76795" y="4840755"/>
                  <a:pt x="86728" y="4799274"/>
                  <a:pt x="113693" y="4752986"/>
                </a:cubicBezTo>
                <a:cubicBezTo>
                  <a:pt x="140659" y="4706699"/>
                  <a:pt x="160351" y="4657249"/>
                  <a:pt x="195831" y="4613870"/>
                </a:cubicBezTo>
                <a:cubicBezTo>
                  <a:pt x="252777" y="4543554"/>
                  <a:pt x="258456" y="4469825"/>
                  <a:pt x="240716" y="4393943"/>
                </a:cubicBezTo>
                <a:cubicBezTo>
                  <a:pt x="228827" y="4342040"/>
                  <a:pt x="228295" y="4289113"/>
                  <a:pt x="239649" y="4237123"/>
                </a:cubicBezTo>
                <a:cubicBezTo>
                  <a:pt x="250293" y="4185650"/>
                  <a:pt x="264131" y="4131648"/>
                  <a:pt x="224037" y="4082958"/>
                </a:cubicBezTo>
                <a:cubicBezTo>
                  <a:pt x="189445" y="4044827"/>
                  <a:pt x="187139" y="3996213"/>
                  <a:pt x="218006" y="3956490"/>
                </a:cubicBezTo>
                <a:cubicBezTo>
                  <a:pt x="233797" y="3929261"/>
                  <a:pt x="244085" y="3900553"/>
                  <a:pt x="248520" y="3871249"/>
                </a:cubicBezTo>
                <a:cubicBezTo>
                  <a:pt x="292337" y="3691918"/>
                  <a:pt x="260939" y="3512713"/>
                  <a:pt x="243199" y="3333886"/>
                </a:cubicBezTo>
                <a:cubicBezTo>
                  <a:pt x="239116" y="3290887"/>
                  <a:pt x="232376" y="3248014"/>
                  <a:pt x="254729" y="3210074"/>
                </a:cubicBezTo>
                <a:cubicBezTo>
                  <a:pt x="297306" y="3138746"/>
                  <a:pt x="274245" y="3074754"/>
                  <a:pt x="235393" y="3009116"/>
                </a:cubicBezTo>
                <a:cubicBezTo>
                  <a:pt x="216941" y="2978258"/>
                  <a:pt x="204168" y="2945124"/>
                  <a:pt x="188912" y="2913886"/>
                </a:cubicBezTo>
                <a:cubicBezTo>
                  <a:pt x="173657" y="2882648"/>
                  <a:pt x="184301" y="2858240"/>
                  <a:pt x="211976" y="2832061"/>
                </a:cubicBezTo>
                <a:cubicBezTo>
                  <a:pt x="283291" y="2764274"/>
                  <a:pt x="283114" y="2698637"/>
                  <a:pt x="209137" y="2631483"/>
                </a:cubicBezTo>
                <a:cubicBezTo>
                  <a:pt x="172945" y="2602155"/>
                  <a:pt x="163720" y="2560609"/>
                  <a:pt x="185366" y="2524744"/>
                </a:cubicBezTo>
                <a:cubicBezTo>
                  <a:pt x="241245" y="2433053"/>
                  <a:pt x="194235" y="2351356"/>
                  <a:pt x="139239" y="2274083"/>
                </a:cubicBezTo>
                <a:cubicBezTo>
                  <a:pt x="74311" y="2182900"/>
                  <a:pt x="73778" y="2118400"/>
                  <a:pt x="158755" y="2035437"/>
                </a:cubicBezTo>
                <a:cubicBezTo>
                  <a:pt x="192814" y="2002050"/>
                  <a:pt x="242843" y="1973341"/>
                  <a:pt x="244618" y="1927434"/>
                </a:cubicBezTo>
                <a:cubicBezTo>
                  <a:pt x="246035" y="1892655"/>
                  <a:pt x="272291" y="1870397"/>
                  <a:pt x="302629" y="1845862"/>
                </a:cubicBezTo>
                <a:cubicBezTo>
                  <a:pt x="416342" y="1754172"/>
                  <a:pt x="458742" y="1636936"/>
                  <a:pt x="485353" y="1523114"/>
                </a:cubicBezTo>
                <a:cubicBezTo>
                  <a:pt x="508594" y="1425861"/>
                  <a:pt x="510011" y="1315201"/>
                  <a:pt x="366671" y="1244884"/>
                </a:cubicBezTo>
                <a:cubicBezTo>
                  <a:pt x="350171" y="1236790"/>
                  <a:pt x="344673" y="1214280"/>
                  <a:pt x="337931" y="1199862"/>
                </a:cubicBezTo>
                <a:cubicBezTo>
                  <a:pt x="331190" y="1185445"/>
                  <a:pt x="326044" y="1170143"/>
                  <a:pt x="304402" y="1164831"/>
                </a:cubicBezTo>
                <a:cubicBezTo>
                  <a:pt x="150947" y="1128155"/>
                  <a:pt x="155916" y="1023312"/>
                  <a:pt x="126999" y="938453"/>
                </a:cubicBezTo>
                <a:cubicBezTo>
                  <a:pt x="110147" y="888624"/>
                  <a:pt x="112984" y="834243"/>
                  <a:pt x="87438" y="784288"/>
                </a:cubicBezTo>
                <a:cubicBezTo>
                  <a:pt x="71649" y="752924"/>
                  <a:pt x="65440" y="720674"/>
                  <a:pt x="97726" y="694370"/>
                </a:cubicBezTo>
                <a:cubicBezTo>
                  <a:pt x="148464" y="653015"/>
                  <a:pt x="160528" y="603817"/>
                  <a:pt x="157689" y="553230"/>
                </a:cubicBezTo>
                <a:cubicBezTo>
                  <a:pt x="154851" y="506310"/>
                  <a:pt x="176139" y="472164"/>
                  <a:pt x="234681" y="448515"/>
                </a:cubicBezTo>
                <a:cubicBezTo>
                  <a:pt x="271406" y="433591"/>
                  <a:pt x="308837" y="411080"/>
                  <a:pt x="295354" y="378325"/>
                </a:cubicBezTo>
                <a:cubicBezTo>
                  <a:pt x="271760" y="321162"/>
                  <a:pt x="307064" y="275760"/>
                  <a:pt x="337577" y="228080"/>
                </a:cubicBezTo>
                <a:cubicBezTo>
                  <a:pt x="378202" y="164720"/>
                  <a:pt x="417230" y="99336"/>
                  <a:pt x="421842" y="3015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0" name="Google Shape;640;p19"/>
          <p:cNvSpPr/>
          <p:nvPr/>
        </p:nvSpPr>
        <p:spPr>
          <a:xfrm>
            <a:off x="87360" y="43342"/>
            <a:ext cx="12071349" cy="6891342"/>
          </a:xfrm>
          <a:custGeom>
            <a:rect b="b" l="l" r="r" t="t"/>
            <a:pathLst>
              <a:path extrusionOk="0" h="6891342" w="12071349">
                <a:moveTo>
                  <a:pt x="429946" y="0"/>
                </a:moveTo>
                <a:lnTo>
                  <a:pt x="1108922" y="0"/>
                </a:lnTo>
                <a:lnTo>
                  <a:pt x="1108922" y="4"/>
                </a:lnTo>
                <a:lnTo>
                  <a:pt x="12071349" y="4"/>
                </a:lnTo>
                <a:lnTo>
                  <a:pt x="12071349" y="6891342"/>
                </a:lnTo>
                <a:lnTo>
                  <a:pt x="954624" y="6891342"/>
                </a:lnTo>
                <a:lnTo>
                  <a:pt x="954624" y="6888479"/>
                </a:lnTo>
                <a:lnTo>
                  <a:pt x="147862" y="6888479"/>
                </a:lnTo>
                <a:lnTo>
                  <a:pt x="145371" y="6880396"/>
                </a:lnTo>
                <a:cubicBezTo>
                  <a:pt x="140448" y="6846825"/>
                  <a:pt x="165762" y="6814197"/>
                  <a:pt x="174010" y="6781283"/>
                </a:cubicBezTo>
                <a:cubicBezTo>
                  <a:pt x="193347" y="6705276"/>
                  <a:pt x="247810" y="6636224"/>
                  <a:pt x="249229" y="6555790"/>
                </a:cubicBezTo>
                <a:cubicBezTo>
                  <a:pt x="251891" y="6423251"/>
                  <a:pt x="230602" y="6296657"/>
                  <a:pt x="129661" y="6181064"/>
                </a:cubicBezTo>
                <a:cubicBezTo>
                  <a:pt x="102872" y="6151991"/>
                  <a:pt x="99678" y="6114923"/>
                  <a:pt x="121676" y="6083810"/>
                </a:cubicBezTo>
                <a:cubicBezTo>
                  <a:pt x="160351" y="6029303"/>
                  <a:pt x="134451" y="5976313"/>
                  <a:pt x="115289" y="5923829"/>
                </a:cubicBezTo>
                <a:cubicBezTo>
                  <a:pt x="105888" y="5897397"/>
                  <a:pt x="73422" y="5876908"/>
                  <a:pt x="73422" y="5847948"/>
                </a:cubicBezTo>
                <a:cubicBezTo>
                  <a:pt x="75374" y="5748165"/>
                  <a:pt x="91518" y="5648380"/>
                  <a:pt x="104113" y="5549609"/>
                </a:cubicBezTo>
                <a:cubicBezTo>
                  <a:pt x="114049" y="5475499"/>
                  <a:pt x="96309" y="5414035"/>
                  <a:pt x="43088" y="5361678"/>
                </a:cubicBezTo>
                <a:cubicBezTo>
                  <a:pt x="13727" y="5332273"/>
                  <a:pt x="-66" y="5305620"/>
                  <a:pt x="0" y="5279552"/>
                </a:cubicBezTo>
                <a:cubicBezTo>
                  <a:pt x="66" y="5253484"/>
                  <a:pt x="13993" y="5228000"/>
                  <a:pt x="40071" y="5200936"/>
                </a:cubicBezTo>
                <a:cubicBezTo>
                  <a:pt x="97549" y="5141243"/>
                  <a:pt x="131434" y="5073582"/>
                  <a:pt x="165318" y="5006428"/>
                </a:cubicBezTo>
                <a:cubicBezTo>
                  <a:pt x="186783" y="4963556"/>
                  <a:pt x="196541" y="4911830"/>
                  <a:pt x="145449" y="4881477"/>
                </a:cubicBezTo>
                <a:cubicBezTo>
                  <a:pt x="76795" y="4840755"/>
                  <a:pt x="86728" y="4799274"/>
                  <a:pt x="113693" y="4752986"/>
                </a:cubicBezTo>
                <a:cubicBezTo>
                  <a:pt x="140659" y="4706699"/>
                  <a:pt x="160351" y="4657249"/>
                  <a:pt x="195831" y="4613870"/>
                </a:cubicBezTo>
                <a:cubicBezTo>
                  <a:pt x="252777" y="4543554"/>
                  <a:pt x="258456" y="4469825"/>
                  <a:pt x="240716" y="4393943"/>
                </a:cubicBezTo>
                <a:cubicBezTo>
                  <a:pt x="228827" y="4342040"/>
                  <a:pt x="228295" y="4289113"/>
                  <a:pt x="239649" y="4237123"/>
                </a:cubicBezTo>
                <a:cubicBezTo>
                  <a:pt x="250293" y="4185650"/>
                  <a:pt x="264131" y="4131648"/>
                  <a:pt x="224037" y="4082958"/>
                </a:cubicBezTo>
                <a:cubicBezTo>
                  <a:pt x="189445" y="4044827"/>
                  <a:pt x="187139" y="3996213"/>
                  <a:pt x="218006" y="3956490"/>
                </a:cubicBezTo>
                <a:cubicBezTo>
                  <a:pt x="233797" y="3929261"/>
                  <a:pt x="244085" y="3900553"/>
                  <a:pt x="248520" y="3871249"/>
                </a:cubicBezTo>
                <a:cubicBezTo>
                  <a:pt x="292337" y="3691918"/>
                  <a:pt x="260939" y="3512713"/>
                  <a:pt x="243199" y="3333886"/>
                </a:cubicBezTo>
                <a:cubicBezTo>
                  <a:pt x="239116" y="3290887"/>
                  <a:pt x="232376" y="3248014"/>
                  <a:pt x="254729" y="3210074"/>
                </a:cubicBezTo>
                <a:cubicBezTo>
                  <a:pt x="297306" y="3138746"/>
                  <a:pt x="274245" y="3074754"/>
                  <a:pt x="235393" y="3009116"/>
                </a:cubicBezTo>
                <a:cubicBezTo>
                  <a:pt x="216941" y="2978258"/>
                  <a:pt x="204168" y="2945124"/>
                  <a:pt x="188912" y="2913886"/>
                </a:cubicBezTo>
                <a:cubicBezTo>
                  <a:pt x="173657" y="2882648"/>
                  <a:pt x="184301" y="2858240"/>
                  <a:pt x="211976" y="2832061"/>
                </a:cubicBezTo>
                <a:cubicBezTo>
                  <a:pt x="283291" y="2764274"/>
                  <a:pt x="283114" y="2698637"/>
                  <a:pt x="209137" y="2631483"/>
                </a:cubicBezTo>
                <a:cubicBezTo>
                  <a:pt x="172945" y="2602155"/>
                  <a:pt x="163720" y="2560609"/>
                  <a:pt x="185366" y="2524744"/>
                </a:cubicBezTo>
                <a:cubicBezTo>
                  <a:pt x="241245" y="2433053"/>
                  <a:pt x="194235" y="2351356"/>
                  <a:pt x="139239" y="2274083"/>
                </a:cubicBezTo>
                <a:cubicBezTo>
                  <a:pt x="74311" y="2182900"/>
                  <a:pt x="73778" y="2118400"/>
                  <a:pt x="158755" y="2035437"/>
                </a:cubicBezTo>
                <a:cubicBezTo>
                  <a:pt x="192814" y="2002050"/>
                  <a:pt x="242843" y="1973341"/>
                  <a:pt x="244618" y="1927434"/>
                </a:cubicBezTo>
                <a:cubicBezTo>
                  <a:pt x="246035" y="1892655"/>
                  <a:pt x="272291" y="1870397"/>
                  <a:pt x="302629" y="1845862"/>
                </a:cubicBezTo>
                <a:cubicBezTo>
                  <a:pt x="416342" y="1754172"/>
                  <a:pt x="458742" y="1636936"/>
                  <a:pt x="485353" y="1523114"/>
                </a:cubicBezTo>
                <a:cubicBezTo>
                  <a:pt x="508594" y="1425861"/>
                  <a:pt x="510011" y="1315201"/>
                  <a:pt x="366671" y="1244884"/>
                </a:cubicBezTo>
                <a:cubicBezTo>
                  <a:pt x="350171" y="1236790"/>
                  <a:pt x="344673" y="1214280"/>
                  <a:pt x="337931" y="1199862"/>
                </a:cubicBezTo>
                <a:cubicBezTo>
                  <a:pt x="331190" y="1185445"/>
                  <a:pt x="326044" y="1170143"/>
                  <a:pt x="304402" y="1164831"/>
                </a:cubicBezTo>
                <a:cubicBezTo>
                  <a:pt x="150947" y="1128155"/>
                  <a:pt x="155916" y="1023312"/>
                  <a:pt x="126999" y="938453"/>
                </a:cubicBezTo>
                <a:cubicBezTo>
                  <a:pt x="110147" y="888624"/>
                  <a:pt x="112984" y="834243"/>
                  <a:pt x="87438" y="784288"/>
                </a:cubicBezTo>
                <a:cubicBezTo>
                  <a:pt x="71649" y="752924"/>
                  <a:pt x="65440" y="720674"/>
                  <a:pt x="97726" y="694370"/>
                </a:cubicBezTo>
                <a:cubicBezTo>
                  <a:pt x="148464" y="653015"/>
                  <a:pt x="160528" y="603817"/>
                  <a:pt x="157689" y="553230"/>
                </a:cubicBezTo>
                <a:cubicBezTo>
                  <a:pt x="154851" y="506310"/>
                  <a:pt x="176139" y="472164"/>
                  <a:pt x="234681" y="448515"/>
                </a:cubicBezTo>
                <a:cubicBezTo>
                  <a:pt x="271406" y="433591"/>
                  <a:pt x="308837" y="411080"/>
                  <a:pt x="295354" y="378325"/>
                </a:cubicBezTo>
                <a:cubicBezTo>
                  <a:pt x="271760" y="321162"/>
                  <a:pt x="307064" y="275760"/>
                  <a:pt x="337577" y="228080"/>
                </a:cubicBezTo>
                <a:cubicBezTo>
                  <a:pt x="378202" y="164720"/>
                  <a:pt x="417230" y="99336"/>
                  <a:pt x="421842" y="30158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100013" rotWithShape="0" dir="17160000" dist="38100">
              <a:srgbClr val="000000">
                <a:alpha val="2471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1" name="Google Shape;641;p19"/>
          <p:cNvSpPr/>
          <p:nvPr/>
        </p:nvSpPr>
        <p:spPr>
          <a:xfrm>
            <a:off x="120650" y="-4"/>
            <a:ext cx="12071349" cy="6891342"/>
          </a:xfrm>
          <a:custGeom>
            <a:rect b="b" l="l" r="r" t="t"/>
            <a:pathLst>
              <a:path extrusionOk="0" h="6891342" w="12071349">
                <a:moveTo>
                  <a:pt x="429946" y="0"/>
                </a:moveTo>
                <a:lnTo>
                  <a:pt x="1108922" y="0"/>
                </a:lnTo>
                <a:lnTo>
                  <a:pt x="1108922" y="4"/>
                </a:lnTo>
                <a:lnTo>
                  <a:pt x="12071349" y="4"/>
                </a:lnTo>
                <a:lnTo>
                  <a:pt x="12071349" y="6891342"/>
                </a:lnTo>
                <a:lnTo>
                  <a:pt x="954624" y="6891342"/>
                </a:lnTo>
                <a:lnTo>
                  <a:pt x="954624" y="6888479"/>
                </a:lnTo>
                <a:lnTo>
                  <a:pt x="147862" y="6888479"/>
                </a:lnTo>
                <a:lnTo>
                  <a:pt x="145371" y="6880396"/>
                </a:lnTo>
                <a:cubicBezTo>
                  <a:pt x="140448" y="6846825"/>
                  <a:pt x="165762" y="6814197"/>
                  <a:pt x="174010" y="6781283"/>
                </a:cubicBezTo>
                <a:cubicBezTo>
                  <a:pt x="193347" y="6705276"/>
                  <a:pt x="247810" y="6636224"/>
                  <a:pt x="249229" y="6555790"/>
                </a:cubicBezTo>
                <a:cubicBezTo>
                  <a:pt x="251891" y="6423251"/>
                  <a:pt x="230602" y="6296657"/>
                  <a:pt x="129661" y="6181064"/>
                </a:cubicBezTo>
                <a:cubicBezTo>
                  <a:pt x="102872" y="6151991"/>
                  <a:pt x="99678" y="6114923"/>
                  <a:pt x="121676" y="6083810"/>
                </a:cubicBezTo>
                <a:cubicBezTo>
                  <a:pt x="160351" y="6029303"/>
                  <a:pt x="134451" y="5976313"/>
                  <a:pt x="115289" y="5923829"/>
                </a:cubicBezTo>
                <a:cubicBezTo>
                  <a:pt x="105888" y="5897397"/>
                  <a:pt x="73422" y="5876908"/>
                  <a:pt x="73422" y="5847948"/>
                </a:cubicBezTo>
                <a:cubicBezTo>
                  <a:pt x="75374" y="5748165"/>
                  <a:pt x="91518" y="5648380"/>
                  <a:pt x="104113" y="5549609"/>
                </a:cubicBezTo>
                <a:cubicBezTo>
                  <a:pt x="114049" y="5475499"/>
                  <a:pt x="96309" y="5414035"/>
                  <a:pt x="43088" y="5361678"/>
                </a:cubicBezTo>
                <a:cubicBezTo>
                  <a:pt x="13727" y="5332273"/>
                  <a:pt x="-66" y="5305620"/>
                  <a:pt x="0" y="5279552"/>
                </a:cubicBezTo>
                <a:cubicBezTo>
                  <a:pt x="66" y="5253484"/>
                  <a:pt x="13993" y="5228000"/>
                  <a:pt x="40071" y="5200936"/>
                </a:cubicBezTo>
                <a:cubicBezTo>
                  <a:pt x="97549" y="5141243"/>
                  <a:pt x="131434" y="5073582"/>
                  <a:pt x="165318" y="5006428"/>
                </a:cubicBezTo>
                <a:cubicBezTo>
                  <a:pt x="186783" y="4963556"/>
                  <a:pt x="196541" y="4911830"/>
                  <a:pt x="145449" y="4881477"/>
                </a:cubicBezTo>
                <a:cubicBezTo>
                  <a:pt x="76795" y="4840755"/>
                  <a:pt x="86728" y="4799274"/>
                  <a:pt x="113693" y="4752986"/>
                </a:cubicBezTo>
                <a:cubicBezTo>
                  <a:pt x="140659" y="4706699"/>
                  <a:pt x="160351" y="4657249"/>
                  <a:pt x="195831" y="4613870"/>
                </a:cubicBezTo>
                <a:cubicBezTo>
                  <a:pt x="252777" y="4543554"/>
                  <a:pt x="258456" y="4469825"/>
                  <a:pt x="240716" y="4393943"/>
                </a:cubicBezTo>
                <a:cubicBezTo>
                  <a:pt x="228827" y="4342040"/>
                  <a:pt x="228295" y="4289113"/>
                  <a:pt x="239649" y="4237123"/>
                </a:cubicBezTo>
                <a:cubicBezTo>
                  <a:pt x="250293" y="4185650"/>
                  <a:pt x="264131" y="4131648"/>
                  <a:pt x="224037" y="4082958"/>
                </a:cubicBezTo>
                <a:cubicBezTo>
                  <a:pt x="189445" y="4044827"/>
                  <a:pt x="187139" y="3996213"/>
                  <a:pt x="218006" y="3956490"/>
                </a:cubicBezTo>
                <a:cubicBezTo>
                  <a:pt x="233797" y="3929261"/>
                  <a:pt x="244085" y="3900553"/>
                  <a:pt x="248520" y="3871249"/>
                </a:cubicBezTo>
                <a:cubicBezTo>
                  <a:pt x="292337" y="3691918"/>
                  <a:pt x="260939" y="3512713"/>
                  <a:pt x="243199" y="3333886"/>
                </a:cubicBezTo>
                <a:cubicBezTo>
                  <a:pt x="239116" y="3290887"/>
                  <a:pt x="232376" y="3248014"/>
                  <a:pt x="254729" y="3210074"/>
                </a:cubicBezTo>
                <a:cubicBezTo>
                  <a:pt x="297306" y="3138746"/>
                  <a:pt x="274245" y="3074754"/>
                  <a:pt x="235393" y="3009116"/>
                </a:cubicBezTo>
                <a:cubicBezTo>
                  <a:pt x="216941" y="2978258"/>
                  <a:pt x="204168" y="2945124"/>
                  <a:pt x="188912" y="2913886"/>
                </a:cubicBezTo>
                <a:cubicBezTo>
                  <a:pt x="173657" y="2882648"/>
                  <a:pt x="184301" y="2858240"/>
                  <a:pt x="211976" y="2832061"/>
                </a:cubicBezTo>
                <a:cubicBezTo>
                  <a:pt x="283291" y="2764274"/>
                  <a:pt x="283114" y="2698637"/>
                  <a:pt x="209137" y="2631483"/>
                </a:cubicBezTo>
                <a:cubicBezTo>
                  <a:pt x="172945" y="2602155"/>
                  <a:pt x="163720" y="2560609"/>
                  <a:pt x="185366" y="2524744"/>
                </a:cubicBezTo>
                <a:cubicBezTo>
                  <a:pt x="241245" y="2433053"/>
                  <a:pt x="194235" y="2351356"/>
                  <a:pt x="139239" y="2274083"/>
                </a:cubicBezTo>
                <a:cubicBezTo>
                  <a:pt x="74311" y="2182900"/>
                  <a:pt x="73778" y="2118400"/>
                  <a:pt x="158755" y="2035437"/>
                </a:cubicBezTo>
                <a:cubicBezTo>
                  <a:pt x="192814" y="2002050"/>
                  <a:pt x="242843" y="1973341"/>
                  <a:pt x="244618" y="1927434"/>
                </a:cubicBezTo>
                <a:cubicBezTo>
                  <a:pt x="246035" y="1892655"/>
                  <a:pt x="272291" y="1870397"/>
                  <a:pt x="302629" y="1845862"/>
                </a:cubicBezTo>
                <a:cubicBezTo>
                  <a:pt x="416342" y="1754172"/>
                  <a:pt x="458742" y="1636936"/>
                  <a:pt x="485353" y="1523114"/>
                </a:cubicBezTo>
                <a:cubicBezTo>
                  <a:pt x="508594" y="1425861"/>
                  <a:pt x="510011" y="1315201"/>
                  <a:pt x="366671" y="1244884"/>
                </a:cubicBezTo>
                <a:cubicBezTo>
                  <a:pt x="350171" y="1236790"/>
                  <a:pt x="344673" y="1214280"/>
                  <a:pt x="337931" y="1199862"/>
                </a:cubicBezTo>
                <a:cubicBezTo>
                  <a:pt x="331190" y="1185445"/>
                  <a:pt x="326044" y="1170143"/>
                  <a:pt x="304402" y="1164831"/>
                </a:cubicBezTo>
                <a:cubicBezTo>
                  <a:pt x="150947" y="1128155"/>
                  <a:pt x="155916" y="1023312"/>
                  <a:pt x="126999" y="938453"/>
                </a:cubicBezTo>
                <a:cubicBezTo>
                  <a:pt x="110147" y="888624"/>
                  <a:pt x="112984" y="834243"/>
                  <a:pt x="87438" y="784288"/>
                </a:cubicBezTo>
                <a:cubicBezTo>
                  <a:pt x="71649" y="752924"/>
                  <a:pt x="65440" y="720674"/>
                  <a:pt x="97726" y="694370"/>
                </a:cubicBezTo>
                <a:cubicBezTo>
                  <a:pt x="148464" y="653015"/>
                  <a:pt x="160528" y="603817"/>
                  <a:pt x="157689" y="553230"/>
                </a:cubicBezTo>
                <a:cubicBezTo>
                  <a:pt x="154851" y="506310"/>
                  <a:pt x="176139" y="472164"/>
                  <a:pt x="234681" y="448515"/>
                </a:cubicBezTo>
                <a:cubicBezTo>
                  <a:pt x="271406" y="433591"/>
                  <a:pt x="308837" y="411080"/>
                  <a:pt x="295354" y="378325"/>
                </a:cubicBezTo>
                <a:cubicBezTo>
                  <a:pt x="271760" y="321162"/>
                  <a:pt x="307064" y="275760"/>
                  <a:pt x="337577" y="228080"/>
                </a:cubicBezTo>
                <a:cubicBezTo>
                  <a:pt x="378202" y="164720"/>
                  <a:pt x="417230" y="99336"/>
                  <a:pt x="421842" y="30158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42" name="Google Shape;642;p19"/>
          <p:cNvGrpSpPr/>
          <p:nvPr/>
        </p:nvGrpSpPr>
        <p:grpSpPr>
          <a:xfrm>
            <a:off x="205118" y="175464"/>
            <a:ext cx="11781764" cy="6507072"/>
            <a:chOff x="205119" y="175464"/>
            <a:chExt cx="11781764" cy="6507072"/>
          </a:xfrm>
        </p:grpSpPr>
        <p:sp>
          <p:nvSpPr>
            <p:cNvPr id="643" name="Google Shape;643;p19"/>
            <p:cNvSpPr/>
            <p:nvPr/>
          </p:nvSpPr>
          <p:spPr>
            <a:xfrm>
              <a:off x="1087415" y="175464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4" name="Google Shape;644;p19"/>
            <p:cNvSpPr/>
            <p:nvPr/>
          </p:nvSpPr>
          <p:spPr>
            <a:xfrm>
              <a:off x="3234003" y="175464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5" name="Google Shape;645;p19"/>
            <p:cNvSpPr/>
            <p:nvPr/>
          </p:nvSpPr>
          <p:spPr>
            <a:xfrm>
              <a:off x="5380591" y="175464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6" name="Google Shape;646;p19"/>
            <p:cNvSpPr/>
            <p:nvPr/>
          </p:nvSpPr>
          <p:spPr>
            <a:xfrm>
              <a:off x="7527179" y="175464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7" name="Google Shape;647;p19"/>
            <p:cNvSpPr/>
            <p:nvPr/>
          </p:nvSpPr>
          <p:spPr>
            <a:xfrm>
              <a:off x="9673767" y="175464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8" name="Google Shape;648;p19"/>
            <p:cNvSpPr/>
            <p:nvPr/>
          </p:nvSpPr>
          <p:spPr>
            <a:xfrm>
              <a:off x="1713612" y="6414636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9" name="Google Shape;649;p19"/>
            <p:cNvSpPr/>
            <p:nvPr/>
          </p:nvSpPr>
          <p:spPr>
            <a:xfrm>
              <a:off x="3860200" y="6414636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0" name="Google Shape;650;p19"/>
            <p:cNvSpPr/>
            <p:nvPr/>
          </p:nvSpPr>
          <p:spPr>
            <a:xfrm>
              <a:off x="6006788" y="6414636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1" name="Google Shape;651;p19"/>
            <p:cNvSpPr/>
            <p:nvPr/>
          </p:nvSpPr>
          <p:spPr>
            <a:xfrm>
              <a:off x="8153376" y="6414636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2" name="Google Shape;652;p19"/>
            <p:cNvSpPr/>
            <p:nvPr/>
          </p:nvSpPr>
          <p:spPr>
            <a:xfrm>
              <a:off x="10299964" y="6414636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3" name="Google Shape;653;p19"/>
            <p:cNvSpPr/>
            <p:nvPr/>
          </p:nvSpPr>
          <p:spPr>
            <a:xfrm flipH="1" rot="5400000">
              <a:off x="11405032" y="979068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4" name="Google Shape;654;p19"/>
            <p:cNvSpPr/>
            <p:nvPr/>
          </p:nvSpPr>
          <p:spPr>
            <a:xfrm flipH="1" rot="5400000">
              <a:off x="11405032" y="3036136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5" name="Google Shape;655;p19"/>
            <p:cNvSpPr/>
            <p:nvPr/>
          </p:nvSpPr>
          <p:spPr>
            <a:xfrm flipH="1" rot="5400000">
              <a:off x="11400619" y="5195302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6" name="Google Shape;656;p19"/>
            <p:cNvSpPr/>
            <p:nvPr/>
          </p:nvSpPr>
          <p:spPr>
            <a:xfrm flipH="1" rot="5400000">
              <a:off x="-2196716" y="3514915"/>
              <a:ext cx="5075981" cy="272312"/>
            </a:xfrm>
            <a:custGeom>
              <a:rect b="b" l="l" r="r" t="t"/>
              <a:pathLst>
                <a:path extrusionOk="0" h="272312" w="5075981">
                  <a:moveTo>
                    <a:pt x="859746" y="4412"/>
                  </a:moveTo>
                  <a:lnTo>
                    <a:pt x="154249" y="4412"/>
                  </a:lnTo>
                  <a:lnTo>
                    <a:pt x="0" y="221557"/>
                  </a:lnTo>
                  <a:lnTo>
                    <a:pt x="8002" y="227119"/>
                  </a:lnTo>
                  <a:cubicBezTo>
                    <a:pt x="37075" y="253908"/>
                    <a:pt x="74143" y="257102"/>
                    <a:pt x="105256" y="235104"/>
                  </a:cubicBezTo>
                  <a:cubicBezTo>
                    <a:pt x="159763" y="196429"/>
                    <a:pt x="212753" y="222329"/>
                    <a:pt x="265237" y="241491"/>
                  </a:cubicBezTo>
                  <a:cubicBezTo>
                    <a:pt x="278453" y="246192"/>
                    <a:pt x="290183" y="256659"/>
                    <a:pt x="302229" y="265950"/>
                  </a:cubicBezTo>
                  <a:lnTo>
                    <a:pt x="316440" y="272312"/>
                  </a:lnTo>
                  <a:lnTo>
                    <a:pt x="486613" y="272312"/>
                  </a:lnTo>
                  <a:lnTo>
                    <a:pt x="490667" y="272004"/>
                  </a:lnTo>
                  <a:cubicBezTo>
                    <a:pt x="540432" y="266150"/>
                    <a:pt x="590071" y="258965"/>
                    <a:pt x="639457" y="252667"/>
                  </a:cubicBezTo>
                  <a:lnTo>
                    <a:pt x="681405" y="255472"/>
                  </a:lnTo>
                  <a:close/>
                  <a:moveTo>
                    <a:pt x="3018912" y="0"/>
                  </a:moveTo>
                  <a:lnTo>
                    <a:pt x="2313415" y="0"/>
                  </a:lnTo>
                  <a:lnTo>
                    <a:pt x="2209246" y="146644"/>
                  </a:lnTo>
                  <a:lnTo>
                    <a:pt x="2232576" y="138774"/>
                  </a:lnTo>
                  <a:cubicBezTo>
                    <a:pt x="2259805" y="122983"/>
                    <a:pt x="2288513" y="112695"/>
                    <a:pt x="2317817" y="108260"/>
                  </a:cubicBezTo>
                  <a:cubicBezTo>
                    <a:pt x="2497148" y="64443"/>
                    <a:pt x="2676353" y="95841"/>
                    <a:pt x="2855180" y="113581"/>
                  </a:cubicBezTo>
                  <a:cubicBezTo>
                    <a:pt x="2876679" y="115623"/>
                    <a:pt x="2898147" y="118329"/>
                    <a:pt x="2918983" y="117730"/>
                  </a:cubicBezTo>
                  <a:lnTo>
                    <a:pt x="2938997" y="112501"/>
                  </a:lnTo>
                  <a:close/>
                  <a:moveTo>
                    <a:pt x="4397596" y="0"/>
                  </a:moveTo>
                  <a:lnTo>
                    <a:pt x="4370484" y="0"/>
                  </a:lnTo>
                  <a:lnTo>
                    <a:pt x="4302673" y="95461"/>
                  </a:lnTo>
                  <a:lnTo>
                    <a:pt x="4306259" y="94002"/>
                  </a:lnTo>
                  <a:cubicBezTo>
                    <a:pt x="4319238" y="83469"/>
                    <a:pt x="4330936" y="69320"/>
                    <a:pt x="4343203" y="54151"/>
                  </a:cubicBezTo>
                  <a:close/>
                  <a:moveTo>
                    <a:pt x="5075981" y="0"/>
                  </a:moveTo>
                  <a:lnTo>
                    <a:pt x="4955229" y="0"/>
                  </a:lnTo>
                  <a:lnTo>
                    <a:pt x="4964321" y="8139"/>
                  </a:lnTo>
                  <a:cubicBezTo>
                    <a:pt x="4972762" y="12418"/>
                    <a:pt x="4981994" y="15478"/>
                    <a:pt x="4989203" y="18849"/>
                  </a:cubicBezTo>
                  <a:cubicBezTo>
                    <a:pt x="5003620" y="25590"/>
                    <a:pt x="5018922" y="30736"/>
                    <a:pt x="5024234" y="52378"/>
                  </a:cubicBezTo>
                  <a:lnTo>
                    <a:pt x="5028868" y="6632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57" name="Google Shape;657;p19"/>
          <p:cNvGrpSpPr/>
          <p:nvPr/>
        </p:nvGrpSpPr>
        <p:grpSpPr>
          <a:xfrm>
            <a:off x="209577" y="175464"/>
            <a:ext cx="11772892" cy="6507072"/>
            <a:chOff x="209577" y="175464"/>
            <a:chExt cx="11772892" cy="6507072"/>
          </a:xfrm>
        </p:grpSpPr>
        <p:sp>
          <p:nvSpPr>
            <p:cNvPr id="658" name="Google Shape;658;p19"/>
            <p:cNvSpPr/>
            <p:nvPr/>
          </p:nvSpPr>
          <p:spPr>
            <a:xfrm>
              <a:off x="2160709" y="175464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9" name="Google Shape;659;p19"/>
            <p:cNvSpPr/>
            <p:nvPr/>
          </p:nvSpPr>
          <p:spPr>
            <a:xfrm rot="-5400000">
              <a:off x="11412084" y="6135400"/>
              <a:ext cx="540000" cy="5400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0" name="Google Shape;660;p19"/>
            <p:cNvSpPr/>
            <p:nvPr/>
          </p:nvSpPr>
          <p:spPr>
            <a:xfrm>
              <a:off x="4307297" y="175464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1" name="Google Shape;661;p19"/>
            <p:cNvSpPr/>
            <p:nvPr/>
          </p:nvSpPr>
          <p:spPr>
            <a:xfrm>
              <a:off x="6453885" y="175464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2" name="Google Shape;662;p19"/>
            <p:cNvSpPr/>
            <p:nvPr/>
          </p:nvSpPr>
          <p:spPr>
            <a:xfrm>
              <a:off x="8600473" y="175464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3" name="Google Shape;663;p19"/>
            <p:cNvSpPr/>
            <p:nvPr/>
          </p:nvSpPr>
          <p:spPr>
            <a:xfrm>
              <a:off x="10747061" y="175464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4" name="Google Shape;664;p19"/>
            <p:cNvSpPr/>
            <p:nvPr/>
          </p:nvSpPr>
          <p:spPr>
            <a:xfrm>
              <a:off x="2786906" y="6414636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5" name="Google Shape;665;p19"/>
            <p:cNvSpPr/>
            <p:nvPr/>
          </p:nvSpPr>
          <p:spPr>
            <a:xfrm>
              <a:off x="4933494" y="6414636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6" name="Google Shape;666;p19"/>
            <p:cNvSpPr/>
            <p:nvPr/>
          </p:nvSpPr>
          <p:spPr>
            <a:xfrm>
              <a:off x="7080082" y="6414636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7" name="Google Shape;667;p19"/>
            <p:cNvSpPr/>
            <p:nvPr/>
          </p:nvSpPr>
          <p:spPr>
            <a:xfrm>
              <a:off x="9226670" y="6414636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8" name="Google Shape;668;p19"/>
            <p:cNvSpPr/>
            <p:nvPr/>
          </p:nvSpPr>
          <p:spPr>
            <a:xfrm>
              <a:off x="640318" y="6414635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9" name="Google Shape;669;p19"/>
            <p:cNvSpPr/>
            <p:nvPr/>
          </p:nvSpPr>
          <p:spPr>
            <a:xfrm flipH="1" rot="5400000">
              <a:off x="11400619" y="2016186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0" name="Google Shape;670;p19"/>
            <p:cNvSpPr/>
            <p:nvPr/>
          </p:nvSpPr>
          <p:spPr>
            <a:xfrm flipH="1" rot="5400000">
              <a:off x="11400619" y="4073254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1" name="Google Shape;671;p19"/>
            <p:cNvSpPr/>
            <p:nvPr/>
          </p:nvSpPr>
          <p:spPr>
            <a:xfrm flipH="1" rot="5400000">
              <a:off x="-1116376" y="3480460"/>
              <a:ext cx="2919655" cy="259133"/>
            </a:xfrm>
            <a:custGeom>
              <a:rect b="b" l="l" r="r" t="t"/>
              <a:pathLst>
                <a:path extrusionOk="0" h="259133" w="2919655">
                  <a:moveTo>
                    <a:pt x="862585" y="0"/>
                  </a:moveTo>
                  <a:lnTo>
                    <a:pt x="157088" y="0"/>
                  </a:lnTo>
                  <a:lnTo>
                    <a:pt x="0" y="221142"/>
                  </a:lnTo>
                  <a:lnTo>
                    <a:pt x="63429" y="187050"/>
                  </a:lnTo>
                  <a:cubicBezTo>
                    <a:pt x="106301" y="165585"/>
                    <a:pt x="158027" y="155827"/>
                    <a:pt x="188380" y="206919"/>
                  </a:cubicBezTo>
                  <a:cubicBezTo>
                    <a:pt x="229102" y="275573"/>
                    <a:pt x="270583" y="265640"/>
                    <a:pt x="316871" y="238675"/>
                  </a:cubicBezTo>
                  <a:cubicBezTo>
                    <a:pt x="363158" y="211709"/>
                    <a:pt x="412608" y="192017"/>
                    <a:pt x="455987" y="156537"/>
                  </a:cubicBezTo>
                  <a:cubicBezTo>
                    <a:pt x="526303" y="99591"/>
                    <a:pt x="600032" y="93912"/>
                    <a:pt x="675914" y="111652"/>
                  </a:cubicBezTo>
                  <a:cubicBezTo>
                    <a:pt x="701866" y="117596"/>
                    <a:pt x="728073" y="120702"/>
                    <a:pt x="754292" y="120901"/>
                  </a:cubicBezTo>
                  <a:lnTo>
                    <a:pt x="778496" y="118376"/>
                  </a:lnTo>
                  <a:close/>
                  <a:moveTo>
                    <a:pt x="2919655" y="0"/>
                  </a:moveTo>
                  <a:lnTo>
                    <a:pt x="2214158" y="0"/>
                  </a:lnTo>
                  <a:lnTo>
                    <a:pt x="2112960" y="142462"/>
                  </a:lnTo>
                  <a:lnTo>
                    <a:pt x="2155971" y="163456"/>
                  </a:lnTo>
                  <a:cubicBezTo>
                    <a:pt x="2187209" y="178711"/>
                    <a:pt x="2211617" y="168067"/>
                    <a:pt x="2237796" y="140392"/>
                  </a:cubicBezTo>
                  <a:cubicBezTo>
                    <a:pt x="2305583" y="69077"/>
                    <a:pt x="2371220" y="69254"/>
                    <a:pt x="2438374" y="143231"/>
                  </a:cubicBezTo>
                  <a:cubicBezTo>
                    <a:pt x="2467702" y="179423"/>
                    <a:pt x="2509248" y="188648"/>
                    <a:pt x="2545113" y="167002"/>
                  </a:cubicBezTo>
                  <a:cubicBezTo>
                    <a:pt x="2613881" y="125093"/>
                    <a:pt x="2677028" y="141058"/>
                    <a:pt x="2736903" y="174862"/>
                  </a:cubicBezTo>
                  <a:lnTo>
                    <a:pt x="2776950" y="20089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2" name="Google Shape;672;p19"/>
            <p:cNvSpPr/>
            <p:nvPr/>
          </p:nvSpPr>
          <p:spPr>
            <a:xfrm rot="5400000">
              <a:off x="209577" y="175464"/>
              <a:ext cx="540000" cy="540000"/>
            </a:xfrm>
            <a:custGeom>
              <a:rect b="b" l="l" r="r" t="t"/>
              <a:pathLst>
                <a:path extrusionOk="0" h="540000" w="540000">
                  <a:moveTo>
                    <a:pt x="0" y="261104"/>
                  </a:moveTo>
                  <a:lnTo>
                    <a:pt x="0" y="0"/>
                  </a:lnTo>
                  <a:lnTo>
                    <a:pt x="540000" y="540000"/>
                  </a:lnTo>
                  <a:lnTo>
                    <a:pt x="529359" y="540000"/>
                  </a:lnTo>
                  <a:lnTo>
                    <a:pt x="518902" y="531201"/>
                  </a:lnTo>
                  <a:cubicBezTo>
                    <a:pt x="477547" y="480463"/>
                    <a:pt x="428349" y="468399"/>
                    <a:pt x="377762" y="471238"/>
                  </a:cubicBezTo>
                  <a:cubicBezTo>
                    <a:pt x="330842" y="474076"/>
                    <a:pt x="296696" y="452788"/>
                    <a:pt x="273047" y="394246"/>
                  </a:cubicBezTo>
                  <a:cubicBezTo>
                    <a:pt x="258123" y="357521"/>
                    <a:pt x="235612" y="320090"/>
                    <a:pt x="202857" y="333573"/>
                  </a:cubicBezTo>
                  <a:cubicBezTo>
                    <a:pt x="145694" y="357167"/>
                    <a:pt x="100292" y="321863"/>
                    <a:pt x="52612" y="29135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73" name="Google Shape;673;p19"/>
          <p:cNvGrpSpPr/>
          <p:nvPr/>
        </p:nvGrpSpPr>
        <p:grpSpPr>
          <a:xfrm>
            <a:off x="949554" y="1246909"/>
            <a:ext cx="3320700" cy="1475173"/>
            <a:chOff x="949554" y="1246909"/>
            <a:chExt cx="3320700" cy="1475173"/>
          </a:xfrm>
        </p:grpSpPr>
        <p:cxnSp>
          <p:nvCxnSpPr>
            <p:cNvPr id="674" name="Google Shape;674;p19"/>
            <p:cNvCxnSpPr/>
            <p:nvPr/>
          </p:nvCxnSpPr>
          <p:spPr>
            <a:xfrm>
              <a:off x="949554" y="1246909"/>
              <a:ext cx="3320700" cy="0"/>
            </a:xfrm>
            <a:prstGeom prst="straightConnector1">
              <a:avLst/>
            </a:prstGeom>
            <a:noFill/>
            <a:ln cap="flat" cmpd="sng" w="19050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675" name="Google Shape;675;p19"/>
            <p:cNvCxnSpPr/>
            <p:nvPr/>
          </p:nvCxnSpPr>
          <p:spPr>
            <a:xfrm>
              <a:off x="949554" y="1738633"/>
              <a:ext cx="3320700" cy="0"/>
            </a:xfrm>
            <a:prstGeom prst="straightConnector1">
              <a:avLst/>
            </a:prstGeom>
            <a:noFill/>
            <a:ln cap="flat" cmpd="sng" w="19050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676" name="Google Shape;676;p19"/>
            <p:cNvCxnSpPr/>
            <p:nvPr/>
          </p:nvCxnSpPr>
          <p:spPr>
            <a:xfrm>
              <a:off x="949554" y="2230358"/>
              <a:ext cx="3320700" cy="0"/>
            </a:xfrm>
            <a:prstGeom prst="straightConnector1">
              <a:avLst/>
            </a:prstGeom>
            <a:noFill/>
            <a:ln cap="flat" cmpd="sng" w="19050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677" name="Google Shape;677;p19"/>
            <p:cNvCxnSpPr/>
            <p:nvPr/>
          </p:nvCxnSpPr>
          <p:spPr>
            <a:xfrm>
              <a:off x="949554" y="2722082"/>
              <a:ext cx="3320700" cy="0"/>
            </a:xfrm>
            <a:prstGeom prst="straightConnector1">
              <a:avLst/>
            </a:prstGeom>
            <a:noFill/>
            <a:ln cap="flat" cmpd="sng" w="19050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pic>
        <p:nvPicPr>
          <p:cNvPr descr="Imagen que contiene electrónica&#10;&#10;Descripción generada automáticamente" id="678" name="Google Shape;678;p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9487357" y="844753"/>
            <a:ext cx="1443721" cy="1674967"/>
          </a:xfrm>
          <a:prstGeom prst="rect">
            <a:avLst/>
          </a:prstGeom>
          <a:noFill/>
          <a:ln>
            <a:noFill/>
          </a:ln>
        </p:spPr>
      </p:pic>
      <p:pic>
        <p:nvPicPr>
          <p:cNvPr id="679" name="Google Shape;679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629742" y="1686237"/>
            <a:ext cx="1371418" cy="1371418"/>
          </a:xfrm>
          <a:prstGeom prst="rect">
            <a:avLst/>
          </a:prstGeom>
          <a:noFill/>
          <a:ln>
            <a:noFill/>
          </a:ln>
        </p:spPr>
      </p:pic>
      <p:pic>
        <p:nvPicPr>
          <p:cNvPr id="680" name="Google Shape;680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491851" y="982039"/>
            <a:ext cx="2807471" cy="329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681" name="Google Shape;681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482303" y="1232255"/>
            <a:ext cx="2807471" cy="329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682" name="Google Shape;682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511339" y="1487418"/>
            <a:ext cx="2807471" cy="329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683" name="Google Shape;683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543789" y="1760313"/>
            <a:ext cx="2807471" cy="32921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84" name="Google Shape;684;p19"/>
          <p:cNvGrpSpPr/>
          <p:nvPr/>
        </p:nvGrpSpPr>
        <p:grpSpPr>
          <a:xfrm>
            <a:off x="5983472" y="4338280"/>
            <a:ext cx="5023800" cy="1475173"/>
            <a:chOff x="5983472" y="4338280"/>
            <a:chExt cx="5023800" cy="1475173"/>
          </a:xfrm>
        </p:grpSpPr>
        <p:cxnSp>
          <p:nvCxnSpPr>
            <p:cNvPr id="685" name="Google Shape;685;p19"/>
            <p:cNvCxnSpPr/>
            <p:nvPr/>
          </p:nvCxnSpPr>
          <p:spPr>
            <a:xfrm>
              <a:off x="5983472" y="5075867"/>
              <a:ext cx="5023800" cy="0"/>
            </a:xfrm>
            <a:prstGeom prst="straightConnector1">
              <a:avLst/>
            </a:prstGeom>
            <a:noFill/>
            <a:ln cap="flat" cmpd="sng" w="19050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686" name="Google Shape;686;p19"/>
            <p:cNvCxnSpPr/>
            <p:nvPr/>
          </p:nvCxnSpPr>
          <p:spPr>
            <a:xfrm>
              <a:off x="5983472" y="5813453"/>
              <a:ext cx="5023800" cy="0"/>
            </a:xfrm>
            <a:prstGeom prst="straightConnector1">
              <a:avLst/>
            </a:prstGeom>
            <a:noFill/>
            <a:ln cap="flat" cmpd="sng" w="19050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687" name="Google Shape;687;p19"/>
            <p:cNvCxnSpPr/>
            <p:nvPr/>
          </p:nvCxnSpPr>
          <p:spPr>
            <a:xfrm>
              <a:off x="5983472" y="4338280"/>
              <a:ext cx="5023800" cy="0"/>
            </a:xfrm>
            <a:prstGeom prst="straightConnector1">
              <a:avLst/>
            </a:prstGeom>
            <a:noFill/>
            <a:ln cap="flat" cmpd="sng" w="19050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sp>
        <p:nvSpPr>
          <p:cNvPr id="688" name="Google Shape;688;p19"/>
          <p:cNvSpPr/>
          <p:nvPr/>
        </p:nvSpPr>
        <p:spPr>
          <a:xfrm>
            <a:off x="5215700" y="345650"/>
            <a:ext cx="6344100" cy="658890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blurRad="100013" rotWithShape="0" dir="17160000" dist="38100">
              <a:srgbClr val="000000">
                <a:alpha val="25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9" name="Google Shape;689;p19"/>
          <p:cNvSpPr txBox="1"/>
          <p:nvPr>
            <p:ph type="title"/>
          </p:nvPr>
        </p:nvSpPr>
        <p:spPr>
          <a:xfrm>
            <a:off x="5704575" y="976175"/>
            <a:ext cx="55815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/>
        </p:txBody>
      </p:sp>
      <p:sp>
        <p:nvSpPr>
          <p:cNvPr id="690" name="Google Shape;690;p19"/>
          <p:cNvSpPr txBox="1"/>
          <p:nvPr>
            <p:ph idx="1" type="body"/>
          </p:nvPr>
        </p:nvSpPr>
        <p:spPr>
          <a:xfrm>
            <a:off x="5704675" y="2053025"/>
            <a:ext cx="5581500" cy="3106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55600" lvl="0" marL="457200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1pPr>
            <a:lvl2pPr indent="-355600" lvl="1" marL="914400">
              <a:spcBef>
                <a:spcPts val="2100"/>
              </a:spcBef>
              <a:spcAft>
                <a:spcPts val="0"/>
              </a:spcAft>
              <a:buSzPts val="2000"/>
              <a:buChar char="○"/>
              <a:defRPr/>
            </a:lvl2pPr>
            <a:lvl3pPr indent="-355600" lvl="2" marL="1371600">
              <a:spcBef>
                <a:spcPts val="2100"/>
              </a:spcBef>
              <a:spcAft>
                <a:spcPts val="0"/>
              </a:spcAft>
              <a:buSzPts val="2000"/>
              <a:buChar char="■"/>
              <a:defRPr/>
            </a:lvl3pPr>
            <a:lvl4pPr indent="-355600" lvl="3" marL="1828800">
              <a:spcBef>
                <a:spcPts val="2100"/>
              </a:spcBef>
              <a:spcAft>
                <a:spcPts val="0"/>
              </a:spcAft>
              <a:buSzPts val="2000"/>
              <a:buChar char="●"/>
              <a:defRPr/>
            </a:lvl4pPr>
            <a:lvl5pPr indent="-355600" lvl="4" marL="2286000">
              <a:spcBef>
                <a:spcPts val="2100"/>
              </a:spcBef>
              <a:spcAft>
                <a:spcPts val="0"/>
              </a:spcAft>
              <a:buSzPts val="2000"/>
              <a:buChar char="○"/>
              <a:defRPr/>
            </a:lvl5pPr>
            <a:lvl6pPr indent="-355600" lvl="5" marL="2743200">
              <a:spcBef>
                <a:spcPts val="2100"/>
              </a:spcBef>
              <a:spcAft>
                <a:spcPts val="0"/>
              </a:spcAft>
              <a:buSzPts val="2000"/>
              <a:buChar char="■"/>
              <a:defRPr/>
            </a:lvl6pPr>
            <a:lvl7pPr indent="-355600" lvl="6" marL="3200400">
              <a:spcBef>
                <a:spcPts val="2100"/>
              </a:spcBef>
              <a:spcAft>
                <a:spcPts val="0"/>
              </a:spcAft>
              <a:buSzPts val="2000"/>
              <a:buChar char="●"/>
              <a:defRPr/>
            </a:lvl7pPr>
            <a:lvl8pPr indent="-355600" lvl="7" marL="3657600">
              <a:spcBef>
                <a:spcPts val="2100"/>
              </a:spcBef>
              <a:spcAft>
                <a:spcPts val="0"/>
              </a:spcAft>
              <a:buSzPts val="2000"/>
              <a:buChar char="○"/>
              <a:defRPr/>
            </a:lvl8pPr>
            <a:lvl9pPr indent="-355600" lvl="8" marL="4114800">
              <a:spcBef>
                <a:spcPts val="2100"/>
              </a:spcBef>
              <a:spcAft>
                <a:spcPts val="2100"/>
              </a:spcAft>
              <a:buSzPts val="2000"/>
              <a:buChar char="■"/>
              <a:defRPr/>
            </a:lvl9pPr>
          </a:lstStyle>
          <a:p/>
        </p:txBody>
      </p:sp>
      <p:sp>
        <p:nvSpPr>
          <p:cNvPr id="691" name="Google Shape;691;p19"/>
          <p:cNvSpPr/>
          <p:nvPr/>
        </p:nvSpPr>
        <p:spPr>
          <a:xfrm rot="5400000">
            <a:off x="-462658" y="6119355"/>
            <a:ext cx="1131345" cy="114589"/>
          </a:xfrm>
          <a:custGeom>
            <a:rect b="b" l="l" r="r" t="t"/>
            <a:pathLst>
              <a:path extrusionOk="0" h="87640" w="919793">
                <a:moveTo>
                  <a:pt x="657321" y="73442"/>
                </a:moveTo>
                <a:cubicBezTo>
                  <a:pt x="659149" y="73404"/>
                  <a:pt x="660912" y="74128"/>
                  <a:pt x="662179" y="75442"/>
                </a:cubicBezTo>
                <a:cubicBezTo>
                  <a:pt x="663493" y="76709"/>
                  <a:pt x="664217" y="78471"/>
                  <a:pt x="664179" y="80300"/>
                </a:cubicBezTo>
                <a:cubicBezTo>
                  <a:pt x="664198" y="82148"/>
                  <a:pt x="663474" y="83939"/>
                  <a:pt x="662179" y="85253"/>
                </a:cubicBezTo>
                <a:cubicBezTo>
                  <a:pt x="660912" y="86568"/>
                  <a:pt x="659149" y="87291"/>
                  <a:pt x="657321" y="87253"/>
                </a:cubicBezTo>
                <a:cubicBezTo>
                  <a:pt x="655492" y="87291"/>
                  <a:pt x="653730" y="86568"/>
                  <a:pt x="652463" y="85253"/>
                </a:cubicBezTo>
                <a:cubicBezTo>
                  <a:pt x="651168" y="83939"/>
                  <a:pt x="650444" y="82148"/>
                  <a:pt x="650463" y="80300"/>
                </a:cubicBezTo>
                <a:cubicBezTo>
                  <a:pt x="650425" y="78471"/>
                  <a:pt x="651149" y="76709"/>
                  <a:pt x="652463" y="75442"/>
                </a:cubicBezTo>
                <a:cubicBezTo>
                  <a:pt x="653730" y="74128"/>
                  <a:pt x="655492" y="73404"/>
                  <a:pt x="657321" y="73442"/>
                </a:cubicBezTo>
                <a:close/>
                <a:moveTo>
                  <a:pt x="783051" y="31056"/>
                </a:moveTo>
                <a:cubicBezTo>
                  <a:pt x="776688" y="30989"/>
                  <a:pt x="770602" y="33618"/>
                  <a:pt x="766287" y="38295"/>
                </a:cubicBezTo>
                <a:cubicBezTo>
                  <a:pt x="761677" y="42876"/>
                  <a:pt x="759134" y="49134"/>
                  <a:pt x="759238" y="55630"/>
                </a:cubicBezTo>
                <a:cubicBezTo>
                  <a:pt x="759229" y="59935"/>
                  <a:pt x="760343" y="64174"/>
                  <a:pt x="762477" y="67917"/>
                </a:cubicBezTo>
                <a:cubicBezTo>
                  <a:pt x="764468" y="71632"/>
                  <a:pt x="767468" y="74709"/>
                  <a:pt x="771144" y="76776"/>
                </a:cubicBezTo>
                <a:cubicBezTo>
                  <a:pt x="774783" y="78804"/>
                  <a:pt x="778888" y="79852"/>
                  <a:pt x="783051" y="79824"/>
                </a:cubicBezTo>
                <a:cubicBezTo>
                  <a:pt x="787213" y="79843"/>
                  <a:pt x="791319" y="78795"/>
                  <a:pt x="794957" y="76776"/>
                </a:cubicBezTo>
                <a:cubicBezTo>
                  <a:pt x="798586" y="74652"/>
                  <a:pt x="801587" y="71594"/>
                  <a:pt x="803625" y="67917"/>
                </a:cubicBezTo>
                <a:cubicBezTo>
                  <a:pt x="805730" y="64165"/>
                  <a:pt x="806816" y="59926"/>
                  <a:pt x="806768" y="55630"/>
                </a:cubicBezTo>
                <a:cubicBezTo>
                  <a:pt x="806873" y="49134"/>
                  <a:pt x="804330" y="42876"/>
                  <a:pt x="799719" y="38295"/>
                </a:cubicBezTo>
                <a:cubicBezTo>
                  <a:pt x="795452" y="33608"/>
                  <a:pt x="789385" y="30979"/>
                  <a:pt x="783051" y="31056"/>
                </a:cubicBezTo>
                <a:close/>
                <a:moveTo>
                  <a:pt x="124778" y="30960"/>
                </a:moveTo>
                <a:cubicBezTo>
                  <a:pt x="120558" y="30922"/>
                  <a:pt x="116405" y="32046"/>
                  <a:pt x="112776" y="34198"/>
                </a:cubicBezTo>
                <a:cubicBezTo>
                  <a:pt x="109090" y="36332"/>
                  <a:pt x="106061" y="39428"/>
                  <a:pt x="104013" y="43152"/>
                </a:cubicBezTo>
                <a:cubicBezTo>
                  <a:pt x="101851" y="46886"/>
                  <a:pt x="100708" y="51124"/>
                  <a:pt x="100680" y="55439"/>
                </a:cubicBezTo>
                <a:cubicBezTo>
                  <a:pt x="100708" y="59754"/>
                  <a:pt x="101851" y="63993"/>
                  <a:pt x="104013" y="67726"/>
                </a:cubicBezTo>
                <a:cubicBezTo>
                  <a:pt x="106099" y="71489"/>
                  <a:pt x="109157" y="74613"/>
                  <a:pt x="112872" y="76775"/>
                </a:cubicBezTo>
                <a:cubicBezTo>
                  <a:pt x="116462" y="78956"/>
                  <a:pt x="120577" y="80109"/>
                  <a:pt x="124778" y="80109"/>
                </a:cubicBezTo>
                <a:cubicBezTo>
                  <a:pt x="129017" y="80080"/>
                  <a:pt x="133188" y="78966"/>
                  <a:pt x="136875" y="76870"/>
                </a:cubicBezTo>
                <a:cubicBezTo>
                  <a:pt x="140580" y="74822"/>
                  <a:pt x="143638" y="71784"/>
                  <a:pt x="145733" y="68107"/>
                </a:cubicBezTo>
                <a:cubicBezTo>
                  <a:pt x="147857" y="64297"/>
                  <a:pt x="148943" y="59992"/>
                  <a:pt x="148876" y="55630"/>
                </a:cubicBezTo>
                <a:cubicBezTo>
                  <a:pt x="149019" y="49057"/>
                  <a:pt x="146514" y="42714"/>
                  <a:pt x="141923" y="38008"/>
                </a:cubicBezTo>
                <a:cubicBezTo>
                  <a:pt x="137513" y="33484"/>
                  <a:pt x="131474" y="30950"/>
                  <a:pt x="125159" y="30960"/>
                </a:cubicBezTo>
                <a:close/>
                <a:moveTo>
                  <a:pt x="202407" y="30865"/>
                </a:moveTo>
                <a:cubicBezTo>
                  <a:pt x="196739" y="30751"/>
                  <a:pt x="191243" y="32836"/>
                  <a:pt x="187072" y="36675"/>
                </a:cubicBezTo>
                <a:cubicBezTo>
                  <a:pt x="183538" y="40104"/>
                  <a:pt x="181061" y="44467"/>
                  <a:pt x="179928" y="49248"/>
                </a:cubicBezTo>
                <a:lnTo>
                  <a:pt x="225267" y="49248"/>
                </a:lnTo>
                <a:cubicBezTo>
                  <a:pt x="224486" y="45619"/>
                  <a:pt x="222923" y="42209"/>
                  <a:pt x="220695" y="39247"/>
                </a:cubicBezTo>
                <a:cubicBezTo>
                  <a:pt x="218580" y="36618"/>
                  <a:pt x="215875" y="34522"/>
                  <a:pt x="212789" y="33151"/>
                </a:cubicBezTo>
                <a:cubicBezTo>
                  <a:pt x="209541" y="31636"/>
                  <a:pt x="205988" y="30865"/>
                  <a:pt x="202407" y="30865"/>
                </a:cubicBezTo>
                <a:close/>
                <a:moveTo>
                  <a:pt x="599885" y="30675"/>
                </a:moveTo>
                <a:cubicBezTo>
                  <a:pt x="595665" y="30637"/>
                  <a:pt x="591512" y="31761"/>
                  <a:pt x="587883" y="33914"/>
                </a:cubicBezTo>
                <a:cubicBezTo>
                  <a:pt x="584197" y="36047"/>
                  <a:pt x="581168" y="39143"/>
                  <a:pt x="579120" y="42867"/>
                </a:cubicBezTo>
                <a:cubicBezTo>
                  <a:pt x="576958" y="46601"/>
                  <a:pt x="575815" y="50839"/>
                  <a:pt x="575787" y="55154"/>
                </a:cubicBezTo>
                <a:cubicBezTo>
                  <a:pt x="575815" y="59469"/>
                  <a:pt x="576958" y="63708"/>
                  <a:pt x="579120" y="67442"/>
                </a:cubicBezTo>
                <a:cubicBezTo>
                  <a:pt x="581206" y="71204"/>
                  <a:pt x="584264" y="74328"/>
                  <a:pt x="587979" y="76490"/>
                </a:cubicBezTo>
                <a:cubicBezTo>
                  <a:pt x="591569" y="78672"/>
                  <a:pt x="595684" y="79824"/>
                  <a:pt x="599885" y="79824"/>
                </a:cubicBezTo>
                <a:cubicBezTo>
                  <a:pt x="604124" y="79796"/>
                  <a:pt x="608295" y="78681"/>
                  <a:pt x="611982" y="76586"/>
                </a:cubicBezTo>
                <a:cubicBezTo>
                  <a:pt x="615658" y="74509"/>
                  <a:pt x="618725" y="71480"/>
                  <a:pt x="620840" y="67823"/>
                </a:cubicBezTo>
                <a:cubicBezTo>
                  <a:pt x="622964" y="64013"/>
                  <a:pt x="624050" y="59707"/>
                  <a:pt x="623983" y="55345"/>
                </a:cubicBezTo>
                <a:cubicBezTo>
                  <a:pt x="624126" y="48773"/>
                  <a:pt x="621621" y="42429"/>
                  <a:pt x="617030" y="37724"/>
                </a:cubicBezTo>
                <a:cubicBezTo>
                  <a:pt x="612486" y="33209"/>
                  <a:pt x="606286" y="30770"/>
                  <a:pt x="599885" y="30961"/>
                </a:cubicBezTo>
                <a:close/>
                <a:moveTo>
                  <a:pt x="429673" y="30675"/>
                </a:moveTo>
                <a:cubicBezTo>
                  <a:pt x="425425" y="30627"/>
                  <a:pt x="421234" y="31751"/>
                  <a:pt x="417576" y="33913"/>
                </a:cubicBezTo>
                <a:cubicBezTo>
                  <a:pt x="413890" y="36047"/>
                  <a:pt x="410861" y="39142"/>
                  <a:pt x="408813" y="42867"/>
                </a:cubicBezTo>
                <a:cubicBezTo>
                  <a:pt x="406680" y="46610"/>
                  <a:pt x="405565" y="50848"/>
                  <a:pt x="405575" y="55154"/>
                </a:cubicBezTo>
                <a:cubicBezTo>
                  <a:pt x="405565" y="59459"/>
                  <a:pt x="406680" y="63698"/>
                  <a:pt x="408813" y="67441"/>
                </a:cubicBezTo>
                <a:cubicBezTo>
                  <a:pt x="410899" y="71203"/>
                  <a:pt x="413957" y="74328"/>
                  <a:pt x="417672" y="76490"/>
                </a:cubicBezTo>
                <a:cubicBezTo>
                  <a:pt x="421262" y="78671"/>
                  <a:pt x="425377" y="79823"/>
                  <a:pt x="429578" y="79823"/>
                </a:cubicBezTo>
                <a:cubicBezTo>
                  <a:pt x="433855" y="79785"/>
                  <a:pt x="438046" y="78671"/>
                  <a:pt x="441770" y="76585"/>
                </a:cubicBezTo>
                <a:cubicBezTo>
                  <a:pt x="445446" y="74528"/>
                  <a:pt x="448476" y="71499"/>
                  <a:pt x="450533" y="67822"/>
                </a:cubicBezTo>
                <a:cubicBezTo>
                  <a:pt x="452667" y="64012"/>
                  <a:pt x="453743" y="59707"/>
                  <a:pt x="453676" y="55344"/>
                </a:cubicBezTo>
                <a:cubicBezTo>
                  <a:pt x="453819" y="48772"/>
                  <a:pt x="451314" y="42428"/>
                  <a:pt x="446723" y="37723"/>
                </a:cubicBezTo>
                <a:cubicBezTo>
                  <a:pt x="442122" y="33122"/>
                  <a:pt x="435798" y="30665"/>
                  <a:pt x="429292" y="30960"/>
                </a:cubicBezTo>
                <a:close/>
                <a:moveTo>
                  <a:pt x="71723" y="24959"/>
                </a:moveTo>
                <a:lnTo>
                  <a:pt x="79819" y="24959"/>
                </a:lnTo>
                <a:lnTo>
                  <a:pt x="79819" y="85729"/>
                </a:lnTo>
                <a:lnTo>
                  <a:pt x="72009" y="85729"/>
                </a:lnTo>
                <a:close/>
                <a:moveTo>
                  <a:pt x="546544" y="24674"/>
                </a:moveTo>
                <a:lnTo>
                  <a:pt x="554355" y="24674"/>
                </a:lnTo>
                <a:lnTo>
                  <a:pt x="554355" y="85443"/>
                </a:lnTo>
                <a:lnTo>
                  <a:pt x="546544" y="85443"/>
                </a:lnTo>
                <a:close/>
                <a:moveTo>
                  <a:pt x="202311" y="23626"/>
                </a:moveTo>
                <a:cubicBezTo>
                  <a:pt x="211979" y="23283"/>
                  <a:pt x="221209" y="27655"/>
                  <a:pt x="227076" y="35342"/>
                </a:cubicBezTo>
                <a:cubicBezTo>
                  <a:pt x="231639" y="41285"/>
                  <a:pt x="234030" y="48620"/>
                  <a:pt x="233839" y="56106"/>
                </a:cubicBezTo>
                <a:lnTo>
                  <a:pt x="179166" y="56106"/>
                </a:lnTo>
                <a:cubicBezTo>
                  <a:pt x="179080" y="62545"/>
                  <a:pt x="181509" y="68765"/>
                  <a:pt x="185929" y="73442"/>
                </a:cubicBezTo>
                <a:cubicBezTo>
                  <a:pt x="190100" y="77937"/>
                  <a:pt x="195987" y="80433"/>
                  <a:pt x="202121" y="80300"/>
                </a:cubicBezTo>
                <a:cubicBezTo>
                  <a:pt x="205179" y="80290"/>
                  <a:pt x="208207" y="79738"/>
                  <a:pt x="211074" y="78680"/>
                </a:cubicBezTo>
                <a:cubicBezTo>
                  <a:pt x="213799" y="77661"/>
                  <a:pt x="216332" y="76213"/>
                  <a:pt x="218599" y="74394"/>
                </a:cubicBezTo>
                <a:cubicBezTo>
                  <a:pt x="221238" y="71784"/>
                  <a:pt x="223486" y="68793"/>
                  <a:pt x="225267" y="65536"/>
                </a:cubicBezTo>
                <a:lnTo>
                  <a:pt x="231839" y="69060"/>
                </a:lnTo>
                <a:cubicBezTo>
                  <a:pt x="229953" y="72880"/>
                  <a:pt x="227410" y="76328"/>
                  <a:pt x="224314" y="79252"/>
                </a:cubicBezTo>
                <a:cubicBezTo>
                  <a:pt x="221542" y="81824"/>
                  <a:pt x="218314" y="83862"/>
                  <a:pt x="214789" y="85253"/>
                </a:cubicBezTo>
                <a:cubicBezTo>
                  <a:pt x="210941" y="86643"/>
                  <a:pt x="206874" y="87320"/>
                  <a:pt x="202788" y="87253"/>
                </a:cubicBezTo>
                <a:cubicBezTo>
                  <a:pt x="193987" y="87834"/>
                  <a:pt x="185405" y="84319"/>
                  <a:pt x="179547" y="77728"/>
                </a:cubicBezTo>
                <a:cubicBezTo>
                  <a:pt x="174108" y="71699"/>
                  <a:pt x="171117" y="63850"/>
                  <a:pt x="171165" y="55725"/>
                </a:cubicBezTo>
                <a:cubicBezTo>
                  <a:pt x="171098" y="48267"/>
                  <a:pt x="173584" y="41000"/>
                  <a:pt x="178213" y="35151"/>
                </a:cubicBezTo>
                <a:cubicBezTo>
                  <a:pt x="183842" y="27560"/>
                  <a:pt x="192863" y="23245"/>
                  <a:pt x="202311" y="23626"/>
                </a:cubicBezTo>
                <a:close/>
                <a:moveTo>
                  <a:pt x="783051" y="23436"/>
                </a:moveTo>
                <a:cubicBezTo>
                  <a:pt x="791909" y="23207"/>
                  <a:pt x="800415" y="26903"/>
                  <a:pt x="806292" y="33532"/>
                </a:cubicBezTo>
                <a:cubicBezTo>
                  <a:pt x="811816" y="39514"/>
                  <a:pt x="814817" y="47391"/>
                  <a:pt x="814674" y="55535"/>
                </a:cubicBezTo>
                <a:cubicBezTo>
                  <a:pt x="814760" y="63812"/>
                  <a:pt x="811578" y="71785"/>
                  <a:pt x="805816" y="77728"/>
                </a:cubicBezTo>
                <a:cubicBezTo>
                  <a:pt x="799977" y="84062"/>
                  <a:pt x="791662" y="87539"/>
                  <a:pt x="783051" y="87253"/>
                </a:cubicBezTo>
                <a:cubicBezTo>
                  <a:pt x="774412" y="87558"/>
                  <a:pt x="766058" y="84081"/>
                  <a:pt x="760191" y="77728"/>
                </a:cubicBezTo>
                <a:cubicBezTo>
                  <a:pt x="754428" y="71785"/>
                  <a:pt x="751247" y="63812"/>
                  <a:pt x="751333" y="55535"/>
                </a:cubicBezTo>
                <a:cubicBezTo>
                  <a:pt x="751237" y="47429"/>
                  <a:pt x="754228" y="39600"/>
                  <a:pt x="759715" y="33627"/>
                </a:cubicBezTo>
                <a:cubicBezTo>
                  <a:pt x="765620" y="26969"/>
                  <a:pt x="774154" y="23236"/>
                  <a:pt x="783051" y="23436"/>
                </a:cubicBezTo>
                <a:close/>
                <a:moveTo>
                  <a:pt x="711804" y="23436"/>
                </a:moveTo>
                <a:cubicBezTo>
                  <a:pt x="715747" y="23407"/>
                  <a:pt x="719671" y="24017"/>
                  <a:pt x="723424" y="25246"/>
                </a:cubicBezTo>
                <a:cubicBezTo>
                  <a:pt x="726853" y="26322"/>
                  <a:pt x="730072" y="27960"/>
                  <a:pt x="732949" y="30103"/>
                </a:cubicBezTo>
                <a:cubicBezTo>
                  <a:pt x="735540" y="32170"/>
                  <a:pt x="737712" y="34732"/>
                  <a:pt x="739331" y="37628"/>
                </a:cubicBezTo>
                <a:lnTo>
                  <a:pt x="733139" y="41438"/>
                </a:lnTo>
                <a:cubicBezTo>
                  <a:pt x="728063" y="34466"/>
                  <a:pt x="719852" y="30475"/>
                  <a:pt x="711232" y="30770"/>
                </a:cubicBezTo>
                <a:cubicBezTo>
                  <a:pt x="704364" y="30570"/>
                  <a:pt x="697697" y="33142"/>
                  <a:pt x="692754" y="37914"/>
                </a:cubicBezTo>
                <a:cubicBezTo>
                  <a:pt x="687991" y="42410"/>
                  <a:pt x="685334" y="48696"/>
                  <a:pt x="685419" y="55249"/>
                </a:cubicBezTo>
                <a:cubicBezTo>
                  <a:pt x="685400" y="59640"/>
                  <a:pt x="686591" y="63955"/>
                  <a:pt x="688848" y="67727"/>
                </a:cubicBezTo>
                <a:cubicBezTo>
                  <a:pt x="691039" y="71756"/>
                  <a:pt x="694344" y="75061"/>
                  <a:pt x="698373" y="77252"/>
                </a:cubicBezTo>
                <a:cubicBezTo>
                  <a:pt x="702412" y="79414"/>
                  <a:pt x="706936" y="80529"/>
                  <a:pt x="711518" y="80491"/>
                </a:cubicBezTo>
                <a:cubicBezTo>
                  <a:pt x="720100" y="80624"/>
                  <a:pt x="728234" y="76661"/>
                  <a:pt x="733425" y="69823"/>
                </a:cubicBezTo>
                <a:lnTo>
                  <a:pt x="739616" y="73823"/>
                </a:lnTo>
                <a:cubicBezTo>
                  <a:pt x="736683" y="78205"/>
                  <a:pt x="732644" y="81719"/>
                  <a:pt x="727901" y="84015"/>
                </a:cubicBezTo>
                <a:cubicBezTo>
                  <a:pt x="722662" y="86482"/>
                  <a:pt x="716928" y="87720"/>
                  <a:pt x="711137" y="87634"/>
                </a:cubicBezTo>
                <a:cubicBezTo>
                  <a:pt x="702240" y="87806"/>
                  <a:pt x="693649" y="84367"/>
                  <a:pt x="687324" y="78109"/>
                </a:cubicBezTo>
                <a:cubicBezTo>
                  <a:pt x="681114" y="72375"/>
                  <a:pt x="677647" y="64270"/>
                  <a:pt x="677799" y="55821"/>
                </a:cubicBezTo>
                <a:cubicBezTo>
                  <a:pt x="677790" y="50058"/>
                  <a:pt x="679342" y="44400"/>
                  <a:pt x="682276" y="39438"/>
                </a:cubicBezTo>
                <a:cubicBezTo>
                  <a:pt x="685162" y="34437"/>
                  <a:pt x="689382" y="30351"/>
                  <a:pt x="694468" y="27627"/>
                </a:cubicBezTo>
                <a:cubicBezTo>
                  <a:pt x="699802" y="24808"/>
                  <a:pt x="705765" y="23369"/>
                  <a:pt x="711804" y="23436"/>
                </a:cubicBezTo>
                <a:close/>
                <a:moveTo>
                  <a:pt x="262414" y="23245"/>
                </a:moveTo>
                <a:cubicBezTo>
                  <a:pt x="268786" y="23798"/>
                  <a:pt x="274692" y="26807"/>
                  <a:pt x="278892" y="31627"/>
                </a:cubicBezTo>
                <a:lnTo>
                  <a:pt x="273939" y="36771"/>
                </a:lnTo>
                <a:cubicBezTo>
                  <a:pt x="270777" y="33246"/>
                  <a:pt x="266376" y="31094"/>
                  <a:pt x="261652" y="30770"/>
                </a:cubicBezTo>
                <a:cubicBezTo>
                  <a:pt x="259223" y="30732"/>
                  <a:pt x="256871" y="31618"/>
                  <a:pt x="255080" y="33246"/>
                </a:cubicBezTo>
                <a:cubicBezTo>
                  <a:pt x="253394" y="34704"/>
                  <a:pt x="252422" y="36828"/>
                  <a:pt x="252413" y="39056"/>
                </a:cubicBezTo>
                <a:cubicBezTo>
                  <a:pt x="252499" y="41152"/>
                  <a:pt x="253261" y="43162"/>
                  <a:pt x="254604" y="44772"/>
                </a:cubicBezTo>
                <a:cubicBezTo>
                  <a:pt x="257385" y="47439"/>
                  <a:pt x="260604" y="49601"/>
                  <a:pt x="264129" y="51153"/>
                </a:cubicBezTo>
                <a:cubicBezTo>
                  <a:pt x="268643" y="53201"/>
                  <a:pt x="272701" y="56154"/>
                  <a:pt x="276035" y="59821"/>
                </a:cubicBezTo>
                <a:cubicBezTo>
                  <a:pt x="278016" y="62602"/>
                  <a:pt x="279073" y="65936"/>
                  <a:pt x="279083" y="69346"/>
                </a:cubicBezTo>
                <a:cubicBezTo>
                  <a:pt x="279130" y="74109"/>
                  <a:pt x="277235" y="78681"/>
                  <a:pt x="273844" y="82014"/>
                </a:cubicBezTo>
                <a:cubicBezTo>
                  <a:pt x="270339" y="85434"/>
                  <a:pt x="265595" y="87291"/>
                  <a:pt x="260699" y="87158"/>
                </a:cubicBezTo>
                <a:cubicBezTo>
                  <a:pt x="257204" y="87158"/>
                  <a:pt x="253756" y="86377"/>
                  <a:pt x="250603" y="84872"/>
                </a:cubicBezTo>
                <a:cubicBezTo>
                  <a:pt x="247526" y="83405"/>
                  <a:pt x="244821" y="81262"/>
                  <a:pt x="242697" y="78585"/>
                </a:cubicBezTo>
                <a:lnTo>
                  <a:pt x="247650" y="72966"/>
                </a:lnTo>
                <a:cubicBezTo>
                  <a:pt x="250651" y="76995"/>
                  <a:pt x="255299" y="79471"/>
                  <a:pt x="260319" y="79728"/>
                </a:cubicBezTo>
                <a:cubicBezTo>
                  <a:pt x="263262" y="79814"/>
                  <a:pt x="266129" y="78757"/>
                  <a:pt x="268320" y="76776"/>
                </a:cubicBezTo>
                <a:cubicBezTo>
                  <a:pt x="270406" y="74985"/>
                  <a:pt x="271625" y="72385"/>
                  <a:pt x="271653" y="69632"/>
                </a:cubicBezTo>
                <a:cubicBezTo>
                  <a:pt x="271634" y="67441"/>
                  <a:pt x="270863" y="65317"/>
                  <a:pt x="269463" y="63631"/>
                </a:cubicBezTo>
                <a:cubicBezTo>
                  <a:pt x="266653" y="60983"/>
                  <a:pt x="263433" y="58802"/>
                  <a:pt x="259938" y="57154"/>
                </a:cubicBezTo>
                <a:cubicBezTo>
                  <a:pt x="255623" y="55259"/>
                  <a:pt x="251784" y="52430"/>
                  <a:pt x="248698" y="48867"/>
                </a:cubicBezTo>
                <a:cubicBezTo>
                  <a:pt x="246698" y="46105"/>
                  <a:pt x="245660" y="42752"/>
                  <a:pt x="245745" y="39342"/>
                </a:cubicBezTo>
                <a:cubicBezTo>
                  <a:pt x="245631" y="34999"/>
                  <a:pt x="247355" y="30808"/>
                  <a:pt x="250508" y="27817"/>
                </a:cubicBezTo>
                <a:cubicBezTo>
                  <a:pt x="253699" y="24760"/>
                  <a:pt x="257994" y="23112"/>
                  <a:pt x="262414" y="23245"/>
                </a:cubicBezTo>
                <a:close/>
                <a:moveTo>
                  <a:pt x="19813" y="23245"/>
                </a:moveTo>
                <a:cubicBezTo>
                  <a:pt x="26146" y="23845"/>
                  <a:pt x="32005" y="26836"/>
                  <a:pt x="36196" y="31627"/>
                </a:cubicBezTo>
                <a:lnTo>
                  <a:pt x="31147" y="36771"/>
                </a:lnTo>
                <a:cubicBezTo>
                  <a:pt x="28023" y="33256"/>
                  <a:pt x="23651" y="31104"/>
                  <a:pt x="18955" y="30770"/>
                </a:cubicBezTo>
                <a:cubicBezTo>
                  <a:pt x="16526" y="30732"/>
                  <a:pt x="14174" y="31618"/>
                  <a:pt x="12383" y="33247"/>
                </a:cubicBezTo>
                <a:cubicBezTo>
                  <a:pt x="10697" y="34704"/>
                  <a:pt x="9725" y="36828"/>
                  <a:pt x="9716" y="39057"/>
                </a:cubicBezTo>
                <a:cubicBezTo>
                  <a:pt x="9802" y="41152"/>
                  <a:pt x="10564" y="43162"/>
                  <a:pt x="11907" y="44772"/>
                </a:cubicBezTo>
                <a:cubicBezTo>
                  <a:pt x="14688" y="47439"/>
                  <a:pt x="17907" y="49601"/>
                  <a:pt x="21432" y="51154"/>
                </a:cubicBezTo>
                <a:cubicBezTo>
                  <a:pt x="25928" y="53201"/>
                  <a:pt x="29947" y="56145"/>
                  <a:pt x="33243" y="59821"/>
                </a:cubicBezTo>
                <a:cubicBezTo>
                  <a:pt x="35291" y="62574"/>
                  <a:pt x="36396" y="65917"/>
                  <a:pt x="36386" y="69346"/>
                </a:cubicBezTo>
                <a:cubicBezTo>
                  <a:pt x="36443" y="74128"/>
                  <a:pt x="34510" y="78710"/>
                  <a:pt x="31052" y="82015"/>
                </a:cubicBezTo>
                <a:cubicBezTo>
                  <a:pt x="27594" y="85453"/>
                  <a:pt x="22880" y="87311"/>
                  <a:pt x="18003" y="87158"/>
                </a:cubicBezTo>
                <a:cubicBezTo>
                  <a:pt x="14507" y="87158"/>
                  <a:pt x="11059" y="86377"/>
                  <a:pt x="7906" y="84872"/>
                </a:cubicBezTo>
                <a:cubicBezTo>
                  <a:pt x="4820" y="83405"/>
                  <a:pt x="2124" y="81262"/>
                  <a:pt x="0" y="78586"/>
                </a:cubicBezTo>
                <a:lnTo>
                  <a:pt x="4954" y="72966"/>
                </a:lnTo>
                <a:cubicBezTo>
                  <a:pt x="7954" y="76995"/>
                  <a:pt x="12602" y="79472"/>
                  <a:pt x="17622" y="79729"/>
                </a:cubicBezTo>
                <a:cubicBezTo>
                  <a:pt x="20574" y="79814"/>
                  <a:pt x="23432" y="78757"/>
                  <a:pt x="25623" y="76776"/>
                </a:cubicBezTo>
                <a:cubicBezTo>
                  <a:pt x="27718" y="74985"/>
                  <a:pt x="28928" y="72385"/>
                  <a:pt x="28956" y="69632"/>
                </a:cubicBezTo>
                <a:cubicBezTo>
                  <a:pt x="28937" y="67441"/>
                  <a:pt x="28166" y="65317"/>
                  <a:pt x="26766" y="63631"/>
                </a:cubicBezTo>
                <a:cubicBezTo>
                  <a:pt x="23956" y="60974"/>
                  <a:pt x="20746" y="58793"/>
                  <a:pt x="17241" y="57154"/>
                </a:cubicBezTo>
                <a:cubicBezTo>
                  <a:pt x="12973" y="55230"/>
                  <a:pt x="9163" y="52401"/>
                  <a:pt x="6097" y="48868"/>
                </a:cubicBezTo>
                <a:cubicBezTo>
                  <a:pt x="4096" y="46105"/>
                  <a:pt x="3058" y="42753"/>
                  <a:pt x="3144" y="39343"/>
                </a:cubicBezTo>
                <a:cubicBezTo>
                  <a:pt x="2991" y="34990"/>
                  <a:pt x="4725" y="30789"/>
                  <a:pt x="7906" y="27817"/>
                </a:cubicBezTo>
                <a:cubicBezTo>
                  <a:pt x="11088" y="24741"/>
                  <a:pt x="15383" y="23083"/>
                  <a:pt x="19813" y="23245"/>
                </a:cubicBezTo>
                <a:close/>
                <a:moveTo>
                  <a:pt x="857726" y="23150"/>
                </a:moveTo>
                <a:cubicBezTo>
                  <a:pt x="860612" y="23141"/>
                  <a:pt x="863460" y="23722"/>
                  <a:pt x="866108" y="24865"/>
                </a:cubicBezTo>
                <a:cubicBezTo>
                  <a:pt x="868594" y="25865"/>
                  <a:pt x="870813" y="27427"/>
                  <a:pt x="872585" y="29437"/>
                </a:cubicBezTo>
                <a:cubicBezTo>
                  <a:pt x="874576" y="31885"/>
                  <a:pt x="876071" y="34695"/>
                  <a:pt x="876966" y="37724"/>
                </a:cubicBezTo>
                <a:cubicBezTo>
                  <a:pt x="879157" y="33352"/>
                  <a:pt x="882443" y="29608"/>
                  <a:pt x="886491" y="26865"/>
                </a:cubicBezTo>
                <a:cubicBezTo>
                  <a:pt x="890235" y="24436"/>
                  <a:pt x="894607" y="23141"/>
                  <a:pt x="899065" y="23150"/>
                </a:cubicBezTo>
                <a:cubicBezTo>
                  <a:pt x="903008" y="23065"/>
                  <a:pt x="906894" y="24160"/>
                  <a:pt x="910209" y="26294"/>
                </a:cubicBezTo>
                <a:cubicBezTo>
                  <a:pt x="913438" y="28446"/>
                  <a:pt x="915933" y="31542"/>
                  <a:pt x="917352" y="35152"/>
                </a:cubicBezTo>
                <a:cubicBezTo>
                  <a:pt x="919219" y="40667"/>
                  <a:pt x="920029" y="46486"/>
                  <a:pt x="919734" y="52297"/>
                </a:cubicBezTo>
                <a:lnTo>
                  <a:pt x="919734" y="85444"/>
                </a:lnTo>
                <a:lnTo>
                  <a:pt x="911733" y="85444"/>
                </a:lnTo>
                <a:lnTo>
                  <a:pt x="911733" y="52297"/>
                </a:lnTo>
                <a:cubicBezTo>
                  <a:pt x="911990" y="47772"/>
                  <a:pt x="911504" y="43239"/>
                  <a:pt x="910304" y="38867"/>
                </a:cubicBezTo>
                <a:cubicBezTo>
                  <a:pt x="909428" y="36419"/>
                  <a:pt x="907751" y="34333"/>
                  <a:pt x="905541" y="32961"/>
                </a:cubicBezTo>
                <a:cubicBezTo>
                  <a:pt x="903170" y="31418"/>
                  <a:pt x="900369" y="30646"/>
                  <a:pt x="897541" y="30770"/>
                </a:cubicBezTo>
                <a:cubicBezTo>
                  <a:pt x="893807" y="30713"/>
                  <a:pt x="890159" y="31885"/>
                  <a:pt x="887158" y="34104"/>
                </a:cubicBezTo>
                <a:cubicBezTo>
                  <a:pt x="884034" y="36304"/>
                  <a:pt x="881643" y="39390"/>
                  <a:pt x="880300" y="42962"/>
                </a:cubicBezTo>
                <a:cubicBezTo>
                  <a:pt x="878500" y="49144"/>
                  <a:pt x="877757" y="55583"/>
                  <a:pt x="878109" y="62012"/>
                </a:cubicBezTo>
                <a:lnTo>
                  <a:pt x="878109" y="85825"/>
                </a:lnTo>
                <a:lnTo>
                  <a:pt x="870394" y="85825"/>
                </a:lnTo>
                <a:lnTo>
                  <a:pt x="870394" y="54678"/>
                </a:lnTo>
                <a:cubicBezTo>
                  <a:pt x="870623" y="49687"/>
                  <a:pt x="870175" y="44686"/>
                  <a:pt x="869061" y="39819"/>
                </a:cubicBezTo>
                <a:cubicBezTo>
                  <a:pt x="868194" y="37238"/>
                  <a:pt x="866527" y="34999"/>
                  <a:pt x="864298" y="33437"/>
                </a:cubicBezTo>
                <a:cubicBezTo>
                  <a:pt x="861888" y="31875"/>
                  <a:pt x="859069" y="31075"/>
                  <a:pt x="856202" y="31151"/>
                </a:cubicBezTo>
                <a:cubicBezTo>
                  <a:pt x="852554" y="31142"/>
                  <a:pt x="848991" y="32275"/>
                  <a:pt x="846010" y="34390"/>
                </a:cubicBezTo>
                <a:cubicBezTo>
                  <a:pt x="842867" y="36552"/>
                  <a:pt x="840447" y="39600"/>
                  <a:pt x="839057" y="43153"/>
                </a:cubicBezTo>
                <a:cubicBezTo>
                  <a:pt x="837276" y="48620"/>
                  <a:pt x="836504" y="54364"/>
                  <a:pt x="836771" y="60107"/>
                </a:cubicBezTo>
                <a:lnTo>
                  <a:pt x="836771" y="85825"/>
                </a:lnTo>
                <a:lnTo>
                  <a:pt x="828960" y="85825"/>
                </a:lnTo>
                <a:lnTo>
                  <a:pt x="829056" y="24674"/>
                </a:lnTo>
                <a:lnTo>
                  <a:pt x="836866" y="24674"/>
                </a:lnTo>
                <a:lnTo>
                  <a:pt x="836866" y="35152"/>
                </a:lnTo>
                <a:cubicBezTo>
                  <a:pt x="839105" y="31828"/>
                  <a:pt x="841953" y="28951"/>
                  <a:pt x="845248" y="26675"/>
                </a:cubicBezTo>
                <a:cubicBezTo>
                  <a:pt x="849011" y="24379"/>
                  <a:pt x="853325" y="23160"/>
                  <a:pt x="857726" y="23150"/>
                </a:cubicBezTo>
                <a:close/>
                <a:moveTo>
                  <a:pt x="321373" y="23149"/>
                </a:moveTo>
                <a:cubicBezTo>
                  <a:pt x="324259" y="23140"/>
                  <a:pt x="327107" y="23721"/>
                  <a:pt x="329755" y="24864"/>
                </a:cubicBezTo>
                <a:cubicBezTo>
                  <a:pt x="332222" y="25893"/>
                  <a:pt x="334442" y="27455"/>
                  <a:pt x="336232" y="29436"/>
                </a:cubicBezTo>
                <a:cubicBezTo>
                  <a:pt x="338194" y="31903"/>
                  <a:pt x="339671" y="34713"/>
                  <a:pt x="340614" y="37723"/>
                </a:cubicBezTo>
                <a:cubicBezTo>
                  <a:pt x="342804" y="33351"/>
                  <a:pt x="346091" y="29608"/>
                  <a:pt x="350139" y="26864"/>
                </a:cubicBezTo>
                <a:cubicBezTo>
                  <a:pt x="353882" y="24435"/>
                  <a:pt x="358254" y="23140"/>
                  <a:pt x="362712" y="23149"/>
                </a:cubicBezTo>
                <a:cubicBezTo>
                  <a:pt x="366655" y="23083"/>
                  <a:pt x="370532" y="24178"/>
                  <a:pt x="373856" y="26293"/>
                </a:cubicBezTo>
                <a:cubicBezTo>
                  <a:pt x="377047" y="28493"/>
                  <a:pt x="379523" y="31570"/>
                  <a:pt x="381000" y="35151"/>
                </a:cubicBezTo>
                <a:cubicBezTo>
                  <a:pt x="382781" y="40685"/>
                  <a:pt x="383552" y="46486"/>
                  <a:pt x="383286" y="52296"/>
                </a:cubicBezTo>
                <a:lnTo>
                  <a:pt x="383286" y="85443"/>
                </a:lnTo>
                <a:lnTo>
                  <a:pt x="375380" y="85443"/>
                </a:lnTo>
                <a:lnTo>
                  <a:pt x="375380" y="52296"/>
                </a:lnTo>
                <a:cubicBezTo>
                  <a:pt x="375637" y="47772"/>
                  <a:pt x="375152" y="43238"/>
                  <a:pt x="373951" y="38866"/>
                </a:cubicBezTo>
                <a:cubicBezTo>
                  <a:pt x="373046" y="36437"/>
                  <a:pt x="371370" y="34360"/>
                  <a:pt x="369189" y="32960"/>
                </a:cubicBezTo>
                <a:cubicBezTo>
                  <a:pt x="366808" y="31436"/>
                  <a:pt x="364017" y="30674"/>
                  <a:pt x="361188" y="30769"/>
                </a:cubicBezTo>
                <a:cubicBezTo>
                  <a:pt x="357454" y="30712"/>
                  <a:pt x="353806" y="31884"/>
                  <a:pt x="350806" y="34103"/>
                </a:cubicBezTo>
                <a:cubicBezTo>
                  <a:pt x="347681" y="36303"/>
                  <a:pt x="345291" y="39390"/>
                  <a:pt x="343948" y="42961"/>
                </a:cubicBezTo>
                <a:cubicBezTo>
                  <a:pt x="342100" y="49134"/>
                  <a:pt x="341357" y="55582"/>
                  <a:pt x="341757" y="62011"/>
                </a:cubicBezTo>
                <a:lnTo>
                  <a:pt x="341757" y="85824"/>
                </a:lnTo>
                <a:lnTo>
                  <a:pt x="333946" y="85824"/>
                </a:lnTo>
                <a:lnTo>
                  <a:pt x="333946" y="54677"/>
                </a:lnTo>
                <a:cubicBezTo>
                  <a:pt x="334213" y="49677"/>
                  <a:pt x="333727" y="44676"/>
                  <a:pt x="332518" y="39818"/>
                </a:cubicBezTo>
                <a:cubicBezTo>
                  <a:pt x="331679" y="37218"/>
                  <a:pt x="330003" y="34980"/>
                  <a:pt x="327755" y="33436"/>
                </a:cubicBezTo>
                <a:cubicBezTo>
                  <a:pt x="325345" y="31874"/>
                  <a:pt x="322526" y="31074"/>
                  <a:pt x="319659" y="31150"/>
                </a:cubicBezTo>
                <a:cubicBezTo>
                  <a:pt x="316039" y="31141"/>
                  <a:pt x="312505" y="32274"/>
                  <a:pt x="309562" y="34389"/>
                </a:cubicBezTo>
                <a:cubicBezTo>
                  <a:pt x="306419" y="36551"/>
                  <a:pt x="304000" y="39599"/>
                  <a:pt x="302609" y="43152"/>
                </a:cubicBezTo>
                <a:cubicBezTo>
                  <a:pt x="300828" y="48619"/>
                  <a:pt x="300056" y="54363"/>
                  <a:pt x="300323" y="60107"/>
                </a:cubicBezTo>
                <a:lnTo>
                  <a:pt x="300323" y="85824"/>
                </a:lnTo>
                <a:lnTo>
                  <a:pt x="292512" y="85824"/>
                </a:lnTo>
                <a:lnTo>
                  <a:pt x="292703" y="24674"/>
                </a:lnTo>
                <a:lnTo>
                  <a:pt x="300514" y="24674"/>
                </a:lnTo>
                <a:lnTo>
                  <a:pt x="300514" y="35151"/>
                </a:lnTo>
                <a:cubicBezTo>
                  <a:pt x="302752" y="31827"/>
                  <a:pt x="305600" y="28950"/>
                  <a:pt x="308895" y="26674"/>
                </a:cubicBezTo>
                <a:cubicBezTo>
                  <a:pt x="312648" y="24359"/>
                  <a:pt x="316963" y="23140"/>
                  <a:pt x="321373" y="23149"/>
                </a:cubicBezTo>
                <a:close/>
                <a:moveTo>
                  <a:pt x="508635" y="22959"/>
                </a:moveTo>
                <a:cubicBezTo>
                  <a:pt x="512921" y="22883"/>
                  <a:pt x="517131" y="24073"/>
                  <a:pt x="520731" y="26388"/>
                </a:cubicBezTo>
                <a:cubicBezTo>
                  <a:pt x="524237" y="28703"/>
                  <a:pt x="526961" y="32017"/>
                  <a:pt x="528542" y="35913"/>
                </a:cubicBezTo>
                <a:cubicBezTo>
                  <a:pt x="530475" y="41809"/>
                  <a:pt x="531314" y="48000"/>
                  <a:pt x="531018" y="54201"/>
                </a:cubicBezTo>
                <a:lnTo>
                  <a:pt x="531018" y="85443"/>
                </a:lnTo>
                <a:lnTo>
                  <a:pt x="523208" y="85443"/>
                </a:lnTo>
                <a:lnTo>
                  <a:pt x="523208" y="56868"/>
                </a:lnTo>
                <a:cubicBezTo>
                  <a:pt x="523379" y="52182"/>
                  <a:pt x="523094" y="47495"/>
                  <a:pt x="522351" y="42866"/>
                </a:cubicBezTo>
                <a:cubicBezTo>
                  <a:pt x="521789" y="39171"/>
                  <a:pt x="519931" y="35799"/>
                  <a:pt x="517112" y="33341"/>
                </a:cubicBezTo>
                <a:cubicBezTo>
                  <a:pt x="514216" y="31217"/>
                  <a:pt x="510692" y="30150"/>
                  <a:pt x="507111" y="30293"/>
                </a:cubicBezTo>
                <a:cubicBezTo>
                  <a:pt x="502415" y="30255"/>
                  <a:pt x="497872" y="31951"/>
                  <a:pt x="494347" y="35056"/>
                </a:cubicBezTo>
                <a:cubicBezTo>
                  <a:pt x="490709" y="37989"/>
                  <a:pt x="488127" y="42038"/>
                  <a:pt x="487013" y="46581"/>
                </a:cubicBezTo>
                <a:cubicBezTo>
                  <a:pt x="486060" y="52048"/>
                  <a:pt x="485670" y="57601"/>
                  <a:pt x="485870" y="63154"/>
                </a:cubicBezTo>
                <a:lnTo>
                  <a:pt x="485870" y="85443"/>
                </a:lnTo>
                <a:lnTo>
                  <a:pt x="478059" y="85443"/>
                </a:lnTo>
                <a:lnTo>
                  <a:pt x="478059" y="24673"/>
                </a:lnTo>
                <a:lnTo>
                  <a:pt x="485870" y="24673"/>
                </a:lnTo>
                <a:lnTo>
                  <a:pt x="485870" y="35532"/>
                </a:lnTo>
                <a:cubicBezTo>
                  <a:pt x="488623" y="31665"/>
                  <a:pt x="492166" y="28417"/>
                  <a:pt x="496252" y="26007"/>
                </a:cubicBezTo>
                <a:cubicBezTo>
                  <a:pt x="500062" y="23988"/>
                  <a:pt x="504320" y="22940"/>
                  <a:pt x="508635" y="22959"/>
                </a:cubicBezTo>
                <a:close/>
                <a:moveTo>
                  <a:pt x="599218" y="22769"/>
                </a:moveTo>
                <a:cubicBezTo>
                  <a:pt x="603914" y="22712"/>
                  <a:pt x="608553" y="23788"/>
                  <a:pt x="612744" y="25913"/>
                </a:cubicBezTo>
                <a:cubicBezTo>
                  <a:pt x="616954" y="28227"/>
                  <a:pt x="620573" y="31485"/>
                  <a:pt x="623316" y="35438"/>
                </a:cubicBezTo>
                <a:lnTo>
                  <a:pt x="623316" y="24674"/>
                </a:lnTo>
                <a:lnTo>
                  <a:pt x="631127" y="24674"/>
                </a:lnTo>
                <a:lnTo>
                  <a:pt x="631127" y="85444"/>
                </a:lnTo>
                <a:lnTo>
                  <a:pt x="623412" y="85444"/>
                </a:lnTo>
                <a:lnTo>
                  <a:pt x="623412" y="74966"/>
                </a:lnTo>
                <a:cubicBezTo>
                  <a:pt x="620449" y="78700"/>
                  <a:pt x="616716" y="81758"/>
                  <a:pt x="612458" y="83920"/>
                </a:cubicBezTo>
                <a:cubicBezTo>
                  <a:pt x="608295" y="86015"/>
                  <a:pt x="603685" y="87063"/>
                  <a:pt x="599028" y="86968"/>
                </a:cubicBezTo>
                <a:cubicBezTo>
                  <a:pt x="590684" y="87015"/>
                  <a:pt x="582702" y="83558"/>
                  <a:pt x="577025" y="77443"/>
                </a:cubicBezTo>
                <a:cubicBezTo>
                  <a:pt x="570862" y="71480"/>
                  <a:pt x="567414" y="63251"/>
                  <a:pt x="567500" y="54678"/>
                </a:cubicBezTo>
                <a:cubicBezTo>
                  <a:pt x="567424" y="46220"/>
                  <a:pt x="570872" y="38105"/>
                  <a:pt x="577025" y="32294"/>
                </a:cubicBezTo>
                <a:cubicBezTo>
                  <a:pt x="582740" y="26122"/>
                  <a:pt x="590808" y="22655"/>
                  <a:pt x="599218" y="22769"/>
                </a:cubicBezTo>
                <a:close/>
                <a:moveTo>
                  <a:pt x="428911" y="22769"/>
                </a:moveTo>
                <a:cubicBezTo>
                  <a:pt x="433607" y="22712"/>
                  <a:pt x="438246" y="23788"/>
                  <a:pt x="442437" y="25912"/>
                </a:cubicBezTo>
                <a:cubicBezTo>
                  <a:pt x="446647" y="28227"/>
                  <a:pt x="450266" y="31484"/>
                  <a:pt x="453009" y="35437"/>
                </a:cubicBezTo>
                <a:lnTo>
                  <a:pt x="453009" y="24674"/>
                </a:lnTo>
                <a:lnTo>
                  <a:pt x="460820" y="24674"/>
                </a:lnTo>
                <a:lnTo>
                  <a:pt x="460820" y="85443"/>
                </a:lnTo>
                <a:lnTo>
                  <a:pt x="453105" y="85443"/>
                </a:lnTo>
                <a:lnTo>
                  <a:pt x="453105" y="74966"/>
                </a:lnTo>
                <a:cubicBezTo>
                  <a:pt x="450162" y="78719"/>
                  <a:pt x="446418" y="81786"/>
                  <a:pt x="442151" y="83919"/>
                </a:cubicBezTo>
                <a:cubicBezTo>
                  <a:pt x="437988" y="86015"/>
                  <a:pt x="433378" y="87063"/>
                  <a:pt x="428721" y="86967"/>
                </a:cubicBezTo>
                <a:cubicBezTo>
                  <a:pt x="420377" y="87015"/>
                  <a:pt x="412395" y="83557"/>
                  <a:pt x="406718" y="77442"/>
                </a:cubicBezTo>
                <a:cubicBezTo>
                  <a:pt x="400555" y="71480"/>
                  <a:pt x="397107" y="63250"/>
                  <a:pt x="397193" y="54677"/>
                </a:cubicBezTo>
                <a:cubicBezTo>
                  <a:pt x="397155" y="46229"/>
                  <a:pt x="400603" y="38132"/>
                  <a:pt x="406718" y="32294"/>
                </a:cubicBezTo>
                <a:cubicBezTo>
                  <a:pt x="412452" y="26141"/>
                  <a:pt x="420501" y="22683"/>
                  <a:pt x="428911" y="22769"/>
                </a:cubicBezTo>
                <a:close/>
                <a:moveTo>
                  <a:pt x="48863" y="1529"/>
                </a:moveTo>
                <a:lnTo>
                  <a:pt x="56674" y="1529"/>
                </a:lnTo>
                <a:lnTo>
                  <a:pt x="56674" y="85730"/>
                </a:lnTo>
                <a:lnTo>
                  <a:pt x="48863" y="85730"/>
                </a:lnTo>
                <a:close/>
                <a:moveTo>
                  <a:pt x="148209" y="1147"/>
                </a:moveTo>
                <a:lnTo>
                  <a:pt x="156020" y="1528"/>
                </a:lnTo>
                <a:lnTo>
                  <a:pt x="156020" y="85729"/>
                </a:lnTo>
                <a:lnTo>
                  <a:pt x="148305" y="85729"/>
                </a:lnTo>
                <a:lnTo>
                  <a:pt x="148305" y="75251"/>
                </a:lnTo>
                <a:cubicBezTo>
                  <a:pt x="145342" y="78985"/>
                  <a:pt x="141609" y="82042"/>
                  <a:pt x="137351" y="84205"/>
                </a:cubicBezTo>
                <a:cubicBezTo>
                  <a:pt x="133188" y="86300"/>
                  <a:pt x="128578" y="87348"/>
                  <a:pt x="123921" y="87253"/>
                </a:cubicBezTo>
                <a:cubicBezTo>
                  <a:pt x="115577" y="87300"/>
                  <a:pt x="107595" y="83843"/>
                  <a:pt x="101918" y="77728"/>
                </a:cubicBezTo>
                <a:cubicBezTo>
                  <a:pt x="95755" y="71765"/>
                  <a:pt x="92307" y="63535"/>
                  <a:pt x="92393" y="54963"/>
                </a:cubicBezTo>
                <a:cubicBezTo>
                  <a:pt x="92355" y="46514"/>
                  <a:pt x="95803" y="38418"/>
                  <a:pt x="101918" y="32579"/>
                </a:cubicBezTo>
                <a:cubicBezTo>
                  <a:pt x="107633" y="26407"/>
                  <a:pt x="115701" y="22940"/>
                  <a:pt x="124111" y="23054"/>
                </a:cubicBezTo>
                <a:cubicBezTo>
                  <a:pt x="128807" y="22997"/>
                  <a:pt x="133446" y="24073"/>
                  <a:pt x="137637" y="26197"/>
                </a:cubicBezTo>
                <a:cubicBezTo>
                  <a:pt x="141847" y="28512"/>
                  <a:pt x="145466" y="31769"/>
                  <a:pt x="148209" y="35722"/>
                </a:cubicBezTo>
                <a:close/>
                <a:moveTo>
                  <a:pt x="550450" y="4"/>
                </a:moveTo>
                <a:cubicBezTo>
                  <a:pt x="552183" y="-63"/>
                  <a:pt x="553850" y="633"/>
                  <a:pt x="555022" y="1909"/>
                </a:cubicBezTo>
                <a:cubicBezTo>
                  <a:pt x="556260" y="3109"/>
                  <a:pt x="556946" y="4757"/>
                  <a:pt x="556927" y="6481"/>
                </a:cubicBezTo>
                <a:cubicBezTo>
                  <a:pt x="556927" y="8167"/>
                  <a:pt x="556241" y="9786"/>
                  <a:pt x="555022" y="10958"/>
                </a:cubicBezTo>
                <a:cubicBezTo>
                  <a:pt x="553822" y="12196"/>
                  <a:pt x="552174" y="12882"/>
                  <a:pt x="550450" y="12863"/>
                </a:cubicBezTo>
                <a:cubicBezTo>
                  <a:pt x="548764" y="12863"/>
                  <a:pt x="547144" y="12177"/>
                  <a:pt x="545973" y="10958"/>
                </a:cubicBezTo>
                <a:cubicBezTo>
                  <a:pt x="544754" y="9786"/>
                  <a:pt x="544068" y="8167"/>
                  <a:pt x="544068" y="6481"/>
                </a:cubicBezTo>
                <a:cubicBezTo>
                  <a:pt x="544049" y="4757"/>
                  <a:pt x="544735" y="3109"/>
                  <a:pt x="545973" y="1909"/>
                </a:cubicBezTo>
                <a:cubicBezTo>
                  <a:pt x="547116" y="652"/>
                  <a:pt x="548754" y="-44"/>
                  <a:pt x="550450" y="4"/>
                </a:cubicBezTo>
                <a:close/>
                <a:moveTo>
                  <a:pt x="75628" y="4"/>
                </a:moveTo>
                <a:cubicBezTo>
                  <a:pt x="77362" y="-63"/>
                  <a:pt x="79029" y="633"/>
                  <a:pt x="80200" y="1909"/>
                </a:cubicBezTo>
                <a:cubicBezTo>
                  <a:pt x="81439" y="3109"/>
                  <a:pt x="82124" y="4757"/>
                  <a:pt x="82105" y="6481"/>
                </a:cubicBezTo>
                <a:cubicBezTo>
                  <a:pt x="82105" y="8167"/>
                  <a:pt x="81420" y="9786"/>
                  <a:pt x="80200" y="10958"/>
                </a:cubicBezTo>
                <a:cubicBezTo>
                  <a:pt x="79000" y="12196"/>
                  <a:pt x="77352" y="12882"/>
                  <a:pt x="75628" y="12863"/>
                </a:cubicBezTo>
                <a:cubicBezTo>
                  <a:pt x="73942" y="12863"/>
                  <a:pt x="72323" y="12177"/>
                  <a:pt x="71152" y="10958"/>
                </a:cubicBezTo>
                <a:cubicBezTo>
                  <a:pt x="69932" y="9786"/>
                  <a:pt x="69247" y="8167"/>
                  <a:pt x="69247" y="6481"/>
                </a:cubicBezTo>
                <a:cubicBezTo>
                  <a:pt x="69228" y="4757"/>
                  <a:pt x="69913" y="3109"/>
                  <a:pt x="71152" y="1909"/>
                </a:cubicBezTo>
                <a:cubicBezTo>
                  <a:pt x="72295" y="652"/>
                  <a:pt x="73933" y="-44"/>
                  <a:pt x="75628" y="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18 Custom Layout 1">
  <p:cSld name="CUSTOM_17">
    <p:bg>
      <p:bgPr>
        <a:solidFill>
          <a:schemeClr val="lt2"/>
        </a:solidFill>
      </p:bgPr>
    </p:bg>
    <p:spTree>
      <p:nvGrpSpPr>
        <p:cNvPr id="692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3" name="Google Shape;693;p20"/>
          <p:cNvGrpSpPr/>
          <p:nvPr/>
        </p:nvGrpSpPr>
        <p:grpSpPr>
          <a:xfrm rot="700305">
            <a:off x="2442319" y="462004"/>
            <a:ext cx="8999268" cy="5145315"/>
            <a:chOff x="-34947" y="-51387"/>
            <a:chExt cx="12226952" cy="6990737"/>
          </a:xfrm>
        </p:grpSpPr>
        <p:sp>
          <p:nvSpPr>
            <p:cNvPr id="694" name="Google Shape;694;p20"/>
            <p:cNvSpPr/>
            <p:nvPr/>
          </p:nvSpPr>
          <p:spPr>
            <a:xfrm flipH="1" rot="10800000">
              <a:off x="-34947" y="-4222"/>
              <a:ext cx="12071349" cy="6891342"/>
            </a:xfrm>
            <a:custGeom>
              <a:rect b="b" l="l" r="r" t="t"/>
              <a:pathLst>
                <a:path extrusionOk="0" h="6891342" w="12071349">
                  <a:moveTo>
                    <a:pt x="429946" y="0"/>
                  </a:moveTo>
                  <a:lnTo>
                    <a:pt x="1108922" y="0"/>
                  </a:lnTo>
                  <a:lnTo>
                    <a:pt x="1108922" y="4"/>
                  </a:lnTo>
                  <a:lnTo>
                    <a:pt x="12071349" y="4"/>
                  </a:lnTo>
                  <a:lnTo>
                    <a:pt x="12071349" y="6891342"/>
                  </a:lnTo>
                  <a:lnTo>
                    <a:pt x="954624" y="6891342"/>
                  </a:lnTo>
                  <a:lnTo>
                    <a:pt x="954624" y="6888479"/>
                  </a:lnTo>
                  <a:lnTo>
                    <a:pt x="147862" y="6888479"/>
                  </a:lnTo>
                  <a:lnTo>
                    <a:pt x="145371" y="6880396"/>
                  </a:lnTo>
                  <a:cubicBezTo>
                    <a:pt x="140448" y="6846825"/>
                    <a:pt x="165762" y="6814197"/>
                    <a:pt x="174010" y="6781283"/>
                  </a:cubicBezTo>
                  <a:cubicBezTo>
                    <a:pt x="193347" y="6705276"/>
                    <a:pt x="247810" y="6636224"/>
                    <a:pt x="249229" y="6555790"/>
                  </a:cubicBezTo>
                  <a:cubicBezTo>
                    <a:pt x="251891" y="6423251"/>
                    <a:pt x="230602" y="6296657"/>
                    <a:pt x="129661" y="6181064"/>
                  </a:cubicBezTo>
                  <a:cubicBezTo>
                    <a:pt x="102872" y="6151991"/>
                    <a:pt x="99678" y="6114923"/>
                    <a:pt x="121676" y="6083810"/>
                  </a:cubicBezTo>
                  <a:cubicBezTo>
                    <a:pt x="160351" y="6029303"/>
                    <a:pt x="134451" y="5976313"/>
                    <a:pt x="115289" y="5923829"/>
                  </a:cubicBezTo>
                  <a:cubicBezTo>
                    <a:pt x="105888" y="5897397"/>
                    <a:pt x="73422" y="5876908"/>
                    <a:pt x="73422" y="5847948"/>
                  </a:cubicBezTo>
                  <a:cubicBezTo>
                    <a:pt x="75374" y="5748165"/>
                    <a:pt x="91518" y="5648380"/>
                    <a:pt x="104113" y="5549609"/>
                  </a:cubicBezTo>
                  <a:cubicBezTo>
                    <a:pt x="114049" y="5475499"/>
                    <a:pt x="96309" y="5414035"/>
                    <a:pt x="43088" y="5361678"/>
                  </a:cubicBezTo>
                  <a:cubicBezTo>
                    <a:pt x="13727" y="5332273"/>
                    <a:pt x="-66" y="5305620"/>
                    <a:pt x="0" y="5279552"/>
                  </a:cubicBezTo>
                  <a:cubicBezTo>
                    <a:pt x="66" y="5253484"/>
                    <a:pt x="13993" y="5228000"/>
                    <a:pt x="40071" y="5200936"/>
                  </a:cubicBezTo>
                  <a:cubicBezTo>
                    <a:pt x="97549" y="5141243"/>
                    <a:pt x="131434" y="5073582"/>
                    <a:pt x="165318" y="5006428"/>
                  </a:cubicBezTo>
                  <a:cubicBezTo>
                    <a:pt x="186783" y="4963556"/>
                    <a:pt x="196541" y="4911830"/>
                    <a:pt x="145449" y="4881477"/>
                  </a:cubicBezTo>
                  <a:cubicBezTo>
                    <a:pt x="76795" y="4840755"/>
                    <a:pt x="86728" y="4799274"/>
                    <a:pt x="113693" y="4752986"/>
                  </a:cubicBezTo>
                  <a:cubicBezTo>
                    <a:pt x="140659" y="4706699"/>
                    <a:pt x="160351" y="4657249"/>
                    <a:pt x="195831" y="4613870"/>
                  </a:cubicBezTo>
                  <a:cubicBezTo>
                    <a:pt x="252777" y="4543554"/>
                    <a:pt x="258456" y="4469825"/>
                    <a:pt x="240716" y="4393943"/>
                  </a:cubicBezTo>
                  <a:cubicBezTo>
                    <a:pt x="228827" y="4342040"/>
                    <a:pt x="228295" y="4289113"/>
                    <a:pt x="239649" y="4237123"/>
                  </a:cubicBezTo>
                  <a:cubicBezTo>
                    <a:pt x="250293" y="4185650"/>
                    <a:pt x="264131" y="4131648"/>
                    <a:pt x="224037" y="4082958"/>
                  </a:cubicBezTo>
                  <a:cubicBezTo>
                    <a:pt x="189445" y="4044827"/>
                    <a:pt x="187139" y="3996213"/>
                    <a:pt x="218006" y="3956490"/>
                  </a:cubicBezTo>
                  <a:cubicBezTo>
                    <a:pt x="233797" y="3929261"/>
                    <a:pt x="244085" y="3900553"/>
                    <a:pt x="248520" y="3871249"/>
                  </a:cubicBezTo>
                  <a:cubicBezTo>
                    <a:pt x="292337" y="3691918"/>
                    <a:pt x="260939" y="3512713"/>
                    <a:pt x="243199" y="3333886"/>
                  </a:cubicBezTo>
                  <a:cubicBezTo>
                    <a:pt x="239116" y="3290887"/>
                    <a:pt x="232376" y="3248014"/>
                    <a:pt x="254729" y="3210074"/>
                  </a:cubicBezTo>
                  <a:cubicBezTo>
                    <a:pt x="297306" y="3138746"/>
                    <a:pt x="274245" y="3074754"/>
                    <a:pt x="235393" y="3009116"/>
                  </a:cubicBezTo>
                  <a:cubicBezTo>
                    <a:pt x="216941" y="2978258"/>
                    <a:pt x="204168" y="2945124"/>
                    <a:pt x="188912" y="2913886"/>
                  </a:cubicBezTo>
                  <a:cubicBezTo>
                    <a:pt x="173657" y="2882648"/>
                    <a:pt x="184301" y="2858240"/>
                    <a:pt x="211976" y="2832061"/>
                  </a:cubicBezTo>
                  <a:cubicBezTo>
                    <a:pt x="283291" y="2764274"/>
                    <a:pt x="283114" y="2698637"/>
                    <a:pt x="209137" y="2631483"/>
                  </a:cubicBezTo>
                  <a:cubicBezTo>
                    <a:pt x="172945" y="2602155"/>
                    <a:pt x="163720" y="2560609"/>
                    <a:pt x="185366" y="2524744"/>
                  </a:cubicBezTo>
                  <a:cubicBezTo>
                    <a:pt x="241245" y="2433053"/>
                    <a:pt x="194235" y="2351356"/>
                    <a:pt x="139239" y="2274083"/>
                  </a:cubicBezTo>
                  <a:cubicBezTo>
                    <a:pt x="74311" y="2182900"/>
                    <a:pt x="73778" y="2118400"/>
                    <a:pt x="158755" y="2035437"/>
                  </a:cubicBezTo>
                  <a:cubicBezTo>
                    <a:pt x="192814" y="2002050"/>
                    <a:pt x="242843" y="1973341"/>
                    <a:pt x="244618" y="1927434"/>
                  </a:cubicBezTo>
                  <a:cubicBezTo>
                    <a:pt x="246035" y="1892655"/>
                    <a:pt x="272291" y="1870397"/>
                    <a:pt x="302629" y="1845862"/>
                  </a:cubicBezTo>
                  <a:cubicBezTo>
                    <a:pt x="416342" y="1754172"/>
                    <a:pt x="458742" y="1636936"/>
                    <a:pt x="485353" y="1523114"/>
                  </a:cubicBezTo>
                  <a:cubicBezTo>
                    <a:pt x="508594" y="1425861"/>
                    <a:pt x="510011" y="1315201"/>
                    <a:pt x="366671" y="1244884"/>
                  </a:cubicBezTo>
                  <a:cubicBezTo>
                    <a:pt x="350171" y="1236790"/>
                    <a:pt x="344673" y="1214280"/>
                    <a:pt x="337931" y="1199862"/>
                  </a:cubicBezTo>
                  <a:cubicBezTo>
                    <a:pt x="331190" y="1185445"/>
                    <a:pt x="326044" y="1170143"/>
                    <a:pt x="304402" y="1164831"/>
                  </a:cubicBezTo>
                  <a:cubicBezTo>
                    <a:pt x="150947" y="1128155"/>
                    <a:pt x="155916" y="1023312"/>
                    <a:pt x="126999" y="938453"/>
                  </a:cubicBezTo>
                  <a:cubicBezTo>
                    <a:pt x="110147" y="888624"/>
                    <a:pt x="112984" y="834243"/>
                    <a:pt x="87438" y="784288"/>
                  </a:cubicBezTo>
                  <a:cubicBezTo>
                    <a:pt x="71649" y="752924"/>
                    <a:pt x="65440" y="720674"/>
                    <a:pt x="97726" y="694370"/>
                  </a:cubicBezTo>
                  <a:cubicBezTo>
                    <a:pt x="148464" y="653015"/>
                    <a:pt x="160528" y="603817"/>
                    <a:pt x="157689" y="553230"/>
                  </a:cubicBezTo>
                  <a:cubicBezTo>
                    <a:pt x="154851" y="506310"/>
                    <a:pt x="176139" y="472164"/>
                    <a:pt x="234681" y="448515"/>
                  </a:cubicBezTo>
                  <a:cubicBezTo>
                    <a:pt x="271406" y="433591"/>
                    <a:pt x="308837" y="411080"/>
                    <a:pt x="295354" y="378325"/>
                  </a:cubicBezTo>
                  <a:cubicBezTo>
                    <a:pt x="271760" y="321162"/>
                    <a:pt x="307064" y="275760"/>
                    <a:pt x="337577" y="228080"/>
                  </a:cubicBezTo>
                  <a:cubicBezTo>
                    <a:pt x="378202" y="164720"/>
                    <a:pt x="417230" y="99336"/>
                    <a:pt x="421842" y="3015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100013" rotWithShape="0" dir="17160000" dist="38100">
                <a:srgbClr val="000000">
                  <a:alpha val="2471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5" name="Google Shape;695;p20"/>
            <p:cNvSpPr/>
            <p:nvPr/>
          </p:nvSpPr>
          <p:spPr>
            <a:xfrm flipH="1" rot="10800000">
              <a:off x="-29117" y="-51387"/>
              <a:ext cx="12071349" cy="6891342"/>
            </a:xfrm>
            <a:custGeom>
              <a:rect b="b" l="l" r="r" t="t"/>
              <a:pathLst>
                <a:path extrusionOk="0" h="6891342" w="12071349">
                  <a:moveTo>
                    <a:pt x="429946" y="0"/>
                  </a:moveTo>
                  <a:lnTo>
                    <a:pt x="1108922" y="0"/>
                  </a:lnTo>
                  <a:lnTo>
                    <a:pt x="1108922" y="4"/>
                  </a:lnTo>
                  <a:lnTo>
                    <a:pt x="12071349" y="4"/>
                  </a:lnTo>
                  <a:lnTo>
                    <a:pt x="12071349" y="6891342"/>
                  </a:lnTo>
                  <a:lnTo>
                    <a:pt x="954624" y="6891342"/>
                  </a:lnTo>
                  <a:lnTo>
                    <a:pt x="954624" y="6888479"/>
                  </a:lnTo>
                  <a:lnTo>
                    <a:pt x="147862" y="6888479"/>
                  </a:lnTo>
                  <a:lnTo>
                    <a:pt x="145371" y="6880396"/>
                  </a:lnTo>
                  <a:cubicBezTo>
                    <a:pt x="140448" y="6846825"/>
                    <a:pt x="165762" y="6814197"/>
                    <a:pt x="174010" y="6781283"/>
                  </a:cubicBezTo>
                  <a:cubicBezTo>
                    <a:pt x="193347" y="6705276"/>
                    <a:pt x="247810" y="6636224"/>
                    <a:pt x="249229" y="6555790"/>
                  </a:cubicBezTo>
                  <a:cubicBezTo>
                    <a:pt x="251891" y="6423251"/>
                    <a:pt x="230602" y="6296657"/>
                    <a:pt x="129661" y="6181064"/>
                  </a:cubicBezTo>
                  <a:cubicBezTo>
                    <a:pt x="102872" y="6151991"/>
                    <a:pt x="99678" y="6114923"/>
                    <a:pt x="121676" y="6083810"/>
                  </a:cubicBezTo>
                  <a:cubicBezTo>
                    <a:pt x="160351" y="6029303"/>
                    <a:pt x="134451" y="5976313"/>
                    <a:pt x="115289" y="5923829"/>
                  </a:cubicBezTo>
                  <a:cubicBezTo>
                    <a:pt x="105888" y="5897397"/>
                    <a:pt x="73422" y="5876908"/>
                    <a:pt x="73422" y="5847948"/>
                  </a:cubicBezTo>
                  <a:cubicBezTo>
                    <a:pt x="75374" y="5748165"/>
                    <a:pt x="91518" y="5648380"/>
                    <a:pt x="104113" y="5549609"/>
                  </a:cubicBezTo>
                  <a:cubicBezTo>
                    <a:pt x="114049" y="5475499"/>
                    <a:pt x="96309" y="5414035"/>
                    <a:pt x="43088" y="5361678"/>
                  </a:cubicBezTo>
                  <a:cubicBezTo>
                    <a:pt x="13727" y="5332273"/>
                    <a:pt x="-66" y="5305620"/>
                    <a:pt x="0" y="5279552"/>
                  </a:cubicBezTo>
                  <a:cubicBezTo>
                    <a:pt x="66" y="5253484"/>
                    <a:pt x="13993" y="5228000"/>
                    <a:pt x="40071" y="5200936"/>
                  </a:cubicBezTo>
                  <a:cubicBezTo>
                    <a:pt x="97549" y="5141243"/>
                    <a:pt x="131434" y="5073582"/>
                    <a:pt x="165318" y="5006428"/>
                  </a:cubicBezTo>
                  <a:cubicBezTo>
                    <a:pt x="186783" y="4963556"/>
                    <a:pt x="196541" y="4911830"/>
                    <a:pt x="145449" y="4881477"/>
                  </a:cubicBezTo>
                  <a:cubicBezTo>
                    <a:pt x="76795" y="4840755"/>
                    <a:pt x="86728" y="4799274"/>
                    <a:pt x="113693" y="4752986"/>
                  </a:cubicBezTo>
                  <a:cubicBezTo>
                    <a:pt x="140659" y="4706699"/>
                    <a:pt x="160351" y="4657249"/>
                    <a:pt x="195831" y="4613870"/>
                  </a:cubicBezTo>
                  <a:cubicBezTo>
                    <a:pt x="252777" y="4543554"/>
                    <a:pt x="258456" y="4469825"/>
                    <a:pt x="240716" y="4393943"/>
                  </a:cubicBezTo>
                  <a:cubicBezTo>
                    <a:pt x="228827" y="4342040"/>
                    <a:pt x="228295" y="4289113"/>
                    <a:pt x="239649" y="4237123"/>
                  </a:cubicBezTo>
                  <a:cubicBezTo>
                    <a:pt x="250293" y="4185650"/>
                    <a:pt x="264131" y="4131648"/>
                    <a:pt x="224037" y="4082958"/>
                  </a:cubicBezTo>
                  <a:cubicBezTo>
                    <a:pt x="189445" y="4044827"/>
                    <a:pt x="187139" y="3996213"/>
                    <a:pt x="218006" y="3956490"/>
                  </a:cubicBezTo>
                  <a:cubicBezTo>
                    <a:pt x="233797" y="3929261"/>
                    <a:pt x="244085" y="3900553"/>
                    <a:pt x="248520" y="3871249"/>
                  </a:cubicBezTo>
                  <a:cubicBezTo>
                    <a:pt x="292337" y="3691918"/>
                    <a:pt x="260939" y="3512713"/>
                    <a:pt x="243199" y="3333886"/>
                  </a:cubicBezTo>
                  <a:cubicBezTo>
                    <a:pt x="239116" y="3290887"/>
                    <a:pt x="232376" y="3248014"/>
                    <a:pt x="254729" y="3210074"/>
                  </a:cubicBezTo>
                  <a:cubicBezTo>
                    <a:pt x="297306" y="3138746"/>
                    <a:pt x="274245" y="3074754"/>
                    <a:pt x="235393" y="3009116"/>
                  </a:cubicBezTo>
                  <a:cubicBezTo>
                    <a:pt x="216941" y="2978258"/>
                    <a:pt x="204168" y="2945124"/>
                    <a:pt x="188912" y="2913886"/>
                  </a:cubicBezTo>
                  <a:cubicBezTo>
                    <a:pt x="173657" y="2882648"/>
                    <a:pt x="184301" y="2858240"/>
                    <a:pt x="211976" y="2832061"/>
                  </a:cubicBezTo>
                  <a:cubicBezTo>
                    <a:pt x="283291" y="2764274"/>
                    <a:pt x="283114" y="2698637"/>
                    <a:pt x="209137" y="2631483"/>
                  </a:cubicBezTo>
                  <a:cubicBezTo>
                    <a:pt x="172945" y="2602155"/>
                    <a:pt x="163720" y="2560609"/>
                    <a:pt x="185366" y="2524744"/>
                  </a:cubicBezTo>
                  <a:cubicBezTo>
                    <a:pt x="241245" y="2433053"/>
                    <a:pt x="194235" y="2351356"/>
                    <a:pt x="139239" y="2274083"/>
                  </a:cubicBezTo>
                  <a:cubicBezTo>
                    <a:pt x="74311" y="2182900"/>
                    <a:pt x="73778" y="2118400"/>
                    <a:pt x="158755" y="2035437"/>
                  </a:cubicBezTo>
                  <a:cubicBezTo>
                    <a:pt x="192814" y="2002050"/>
                    <a:pt x="242843" y="1973341"/>
                    <a:pt x="244618" y="1927434"/>
                  </a:cubicBezTo>
                  <a:cubicBezTo>
                    <a:pt x="246035" y="1892655"/>
                    <a:pt x="272291" y="1870397"/>
                    <a:pt x="302629" y="1845862"/>
                  </a:cubicBezTo>
                  <a:cubicBezTo>
                    <a:pt x="416342" y="1754172"/>
                    <a:pt x="458742" y="1636936"/>
                    <a:pt x="485353" y="1523114"/>
                  </a:cubicBezTo>
                  <a:cubicBezTo>
                    <a:pt x="508594" y="1425861"/>
                    <a:pt x="510011" y="1315201"/>
                    <a:pt x="366671" y="1244884"/>
                  </a:cubicBezTo>
                  <a:cubicBezTo>
                    <a:pt x="350171" y="1236790"/>
                    <a:pt x="344673" y="1214280"/>
                    <a:pt x="337931" y="1199862"/>
                  </a:cubicBezTo>
                  <a:cubicBezTo>
                    <a:pt x="331190" y="1185445"/>
                    <a:pt x="326044" y="1170143"/>
                    <a:pt x="304402" y="1164831"/>
                  </a:cubicBezTo>
                  <a:cubicBezTo>
                    <a:pt x="150947" y="1128155"/>
                    <a:pt x="155916" y="1023312"/>
                    <a:pt x="126999" y="938453"/>
                  </a:cubicBezTo>
                  <a:cubicBezTo>
                    <a:pt x="110147" y="888624"/>
                    <a:pt x="112984" y="834243"/>
                    <a:pt x="87438" y="784288"/>
                  </a:cubicBezTo>
                  <a:cubicBezTo>
                    <a:pt x="71649" y="752924"/>
                    <a:pt x="65440" y="720674"/>
                    <a:pt x="97726" y="694370"/>
                  </a:cubicBezTo>
                  <a:cubicBezTo>
                    <a:pt x="148464" y="653015"/>
                    <a:pt x="160528" y="603817"/>
                    <a:pt x="157689" y="553230"/>
                  </a:cubicBezTo>
                  <a:cubicBezTo>
                    <a:pt x="154851" y="506310"/>
                    <a:pt x="176139" y="472164"/>
                    <a:pt x="234681" y="448515"/>
                  </a:cubicBezTo>
                  <a:cubicBezTo>
                    <a:pt x="271406" y="433591"/>
                    <a:pt x="308837" y="411080"/>
                    <a:pt x="295354" y="378325"/>
                  </a:cubicBezTo>
                  <a:cubicBezTo>
                    <a:pt x="271760" y="321162"/>
                    <a:pt x="307064" y="275760"/>
                    <a:pt x="337577" y="228080"/>
                  </a:cubicBezTo>
                  <a:cubicBezTo>
                    <a:pt x="378202" y="164720"/>
                    <a:pt x="417230" y="99336"/>
                    <a:pt x="421842" y="3015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6" name="Google Shape;696;p20"/>
            <p:cNvSpPr/>
            <p:nvPr/>
          </p:nvSpPr>
          <p:spPr>
            <a:xfrm>
              <a:off x="87360" y="43342"/>
              <a:ext cx="12071349" cy="6891342"/>
            </a:xfrm>
            <a:custGeom>
              <a:rect b="b" l="l" r="r" t="t"/>
              <a:pathLst>
                <a:path extrusionOk="0" h="6891342" w="12071349">
                  <a:moveTo>
                    <a:pt x="429946" y="0"/>
                  </a:moveTo>
                  <a:lnTo>
                    <a:pt x="1108922" y="0"/>
                  </a:lnTo>
                  <a:lnTo>
                    <a:pt x="1108922" y="4"/>
                  </a:lnTo>
                  <a:lnTo>
                    <a:pt x="12071349" y="4"/>
                  </a:lnTo>
                  <a:lnTo>
                    <a:pt x="12071349" y="6891342"/>
                  </a:lnTo>
                  <a:lnTo>
                    <a:pt x="954624" y="6891342"/>
                  </a:lnTo>
                  <a:lnTo>
                    <a:pt x="954624" y="6888479"/>
                  </a:lnTo>
                  <a:lnTo>
                    <a:pt x="147862" y="6888479"/>
                  </a:lnTo>
                  <a:lnTo>
                    <a:pt x="145371" y="6880396"/>
                  </a:lnTo>
                  <a:cubicBezTo>
                    <a:pt x="140448" y="6846825"/>
                    <a:pt x="165762" y="6814197"/>
                    <a:pt x="174010" y="6781283"/>
                  </a:cubicBezTo>
                  <a:cubicBezTo>
                    <a:pt x="193347" y="6705276"/>
                    <a:pt x="247810" y="6636224"/>
                    <a:pt x="249229" y="6555790"/>
                  </a:cubicBezTo>
                  <a:cubicBezTo>
                    <a:pt x="251891" y="6423251"/>
                    <a:pt x="230602" y="6296657"/>
                    <a:pt x="129661" y="6181064"/>
                  </a:cubicBezTo>
                  <a:cubicBezTo>
                    <a:pt x="102872" y="6151991"/>
                    <a:pt x="99678" y="6114923"/>
                    <a:pt x="121676" y="6083810"/>
                  </a:cubicBezTo>
                  <a:cubicBezTo>
                    <a:pt x="160351" y="6029303"/>
                    <a:pt x="134451" y="5976313"/>
                    <a:pt x="115289" y="5923829"/>
                  </a:cubicBezTo>
                  <a:cubicBezTo>
                    <a:pt x="105888" y="5897397"/>
                    <a:pt x="73422" y="5876908"/>
                    <a:pt x="73422" y="5847948"/>
                  </a:cubicBezTo>
                  <a:cubicBezTo>
                    <a:pt x="75374" y="5748165"/>
                    <a:pt x="91518" y="5648380"/>
                    <a:pt x="104113" y="5549609"/>
                  </a:cubicBezTo>
                  <a:cubicBezTo>
                    <a:pt x="114049" y="5475499"/>
                    <a:pt x="96309" y="5414035"/>
                    <a:pt x="43088" y="5361678"/>
                  </a:cubicBezTo>
                  <a:cubicBezTo>
                    <a:pt x="13727" y="5332273"/>
                    <a:pt x="-66" y="5305620"/>
                    <a:pt x="0" y="5279552"/>
                  </a:cubicBezTo>
                  <a:cubicBezTo>
                    <a:pt x="66" y="5253484"/>
                    <a:pt x="13993" y="5228000"/>
                    <a:pt x="40071" y="5200936"/>
                  </a:cubicBezTo>
                  <a:cubicBezTo>
                    <a:pt x="97549" y="5141243"/>
                    <a:pt x="131434" y="5073582"/>
                    <a:pt x="165318" y="5006428"/>
                  </a:cubicBezTo>
                  <a:cubicBezTo>
                    <a:pt x="186783" y="4963556"/>
                    <a:pt x="196541" y="4911830"/>
                    <a:pt x="145449" y="4881477"/>
                  </a:cubicBezTo>
                  <a:cubicBezTo>
                    <a:pt x="76795" y="4840755"/>
                    <a:pt x="86728" y="4799274"/>
                    <a:pt x="113693" y="4752986"/>
                  </a:cubicBezTo>
                  <a:cubicBezTo>
                    <a:pt x="140659" y="4706699"/>
                    <a:pt x="160351" y="4657249"/>
                    <a:pt x="195831" y="4613870"/>
                  </a:cubicBezTo>
                  <a:cubicBezTo>
                    <a:pt x="252777" y="4543554"/>
                    <a:pt x="258456" y="4469825"/>
                    <a:pt x="240716" y="4393943"/>
                  </a:cubicBezTo>
                  <a:cubicBezTo>
                    <a:pt x="228827" y="4342040"/>
                    <a:pt x="228295" y="4289113"/>
                    <a:pt x="239649" y="4237123"/>
                  </a:cubicBezTo>
                  <a:cubicBezTo>
                    <a:pt x="250293" y="4185650"/>
                    <a:pt x="264131" y="4131648"/>
                    <a:pt x="224037" y="4082958"/>
                  </a:cubicBezTo>
                  <a:cubicBezTo>
                    <a:pt x="189445" y="4044827"/>
                    <a:pt x="187139" y="3996213"/>
                    <a:pt x="218006" y="3956490"/>
                  </a:cubicBezTo>
                  <a:cubicBezTo>
                    <a:pt x="233797" y="3929261"/>
                    <a:pt x="244085" y="3900553"/>
                    <a:pt x="248520" y="3871249"/>
                  </a:cubicBezTo>
                  <a:cubicBezTo>
                    <a:pt x="292337" y="3691918"/>
                    <a:pt x="260939" y="3512713"/>
                    <a:pt x="243199" y="3333886"/>
                  </a:cubicBezTo>
                  <a:cubicBezTo>
                    <a:pt x="239116" y="3290887"/>
                    <a:pt x="232376" y="3248014"/>
                    <a:pt x="254729" y="3210074"/>
                  </a:cubicBezTo>
                  <a:cubicBezTo>
                    <a:pt x="297306" y="3138746"/>
                    <a:pt x="274245" y="3074754"/>
                    <a:pt x="235393" y="3009116"/>
                  </a:cubicBezTo>
                  <a:cubicBezTo>
                    <a:pt x="216941" y="2978258"/>
                    <a:pt x="204168" y="2945124"/>
                    <a:pt x="188912" y="2913886"/>
                  </a:cubicBezTo>
                  <a:cubicBezTo>
                    <a:pt x="173657" y="2882648"/>
                    <a:pt x="184301" y="2858240"/>
                    <a:pt x="211976" y="2832061"/>
                  </a:cubicBezTo>
                  <a:cubicBezTo>
                    <a:pt x="283291" y="2764274"/>
                    <a:pt x="283114" y="2698637"/>
                    <a:pt x="209137" y="2631483"/>
                  </a:cubicBezTo>
                  <a:cubicBezTo>
                    <a:pt x="172945" y="2602155"/>
                    <a:pt x="163720" y="2560609"/>
                    <a:pt x="185366" y="2524744"/>
                  </a:cubicBezTo>
                  <a:cubicBezTo>
                    <a:pt x="241245" y="2433053"/>
                    <a:pt x="194235" y="2351356"/>
                    <a:pt x="139239" y="2274083"/>
                  </a:cubicBezTo>
                  <a:cubicBezTo>
                    <a:pt x="74311" y="2182900"/>
                    <a:pt x="73778" y="2118400"/>
                    <a:pt x="158755" y="2035437"/>
                  </a:cubicBezTo>
                  <a:cubicBezTo>
                    <a:pt x="192814" y="2002050"/>
                    <a:pt x="242843" y="1973341"/>
                    <a:pt x="244618" y="1927434"/>
                  </a:cubicBezTo>
                  <a:cubicBezTo>
                    <a:pt x="246035" y="1892655"/>
                    <a:pt x="272291" y="1870397"/>
                    <a:pt x="302629" y="1845862"/>
                  </a:cubicBezTo>
                  <a:cubicBezTo>
                    <a:pt x="416342" y="1754172"/>
                    <a:pt x="458742" y="1636936"/>
                    <a:pt x="485353" y="1523114"/>
                  </a:cubicBezTo>
                  <a:cubicBezTo>
                    <a:pt x="508594" y="1425861"/>
                    <a:pt x="510011" y="1315201"/>
                    <a:pt x="366671" y="1244884"/>
                  </a:cubicBezTo>
                  <a:cubicBezTo>
                    <a:pt x="350171" y="1236790"/>
                    <a:pt x="344673" y="1214280"/>
                    <a:pt x="337931" y="1199862"/>
                  </a:cubicBezTo>
                  <a:cubicBezTo>
                    <a:pt x="331190" y="1185445"/>
                    <a:pt x="326044" y="1170143"/>
                    <a:pt x="304402" y="1164831"/>
                  </a:cubicBezTo>
                  <a:cubicBezTo>
                    <a:pt x="150947" y="1128155"/>
                    <a:pt x="155916" y="1023312"/>
                    <a:pt x="126999" y="938453"/>
                  </a:cubicBezTo>
                  <a:cubicBezTo>
                    <a:pt x="110147" y="888624"/>
                    <a:pt x="112984" y="834243"/>
                    <a:pt x="87438" y="784288"/>
                  </a:cubicBezTo>
                  <a:cubicBezTo>
                    <a:pt x="71649" y="752924"/>
                    <a:pt x="65440" y="720674"/>
                    <a:pt x="97726" y="694370"/>
                  </a:cubicBezTo>
                  <a:cubicBezTo>
                    <a:pt x="148464" y="653015"/>
                    <a:pt x="160528" y="603817"/>
                    <a:pt x="157689" y="553230"/>
                  </a:cubicBezTo>
                  <a:cubicBezTo>
                    <a:pt x="154851" y="506310"/>
                    <a:pt x="176139" y="472164"/>
                    <a:pt x="234681" y="448515"/>
                  </a:cubicBezTo>
                  <a:cubicBezTo>
                    <a:pt x="271406" y="433591"/>
                    <a:pt x="308837" y="411080"/>
                    <a:pt x="295354" y="378325"/>
                  </a:cubicBezTo>
                  <a:cubicBezTo>
                    <a:pt x="271760" y="321162"/>
                    <a:pt x="307064" y="275760"/>
                    <a:pt x="337577" y="228080"/>
                  </a:cubicBezTo>
                  <a:cubicBezTo>
                    <a:pt x="378202" y="164720"/>
                    <a:pt x="417230" y="99336"/>
                    <a:pt x="421842" y="3015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100013" rotWithShape="0" dir="17160000" dist="38100">
                <a:srgbClr val="000000">
                  <a:alpha val="2471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7" name="Google Shape;697;p20"/>
            <p:cNvSpPr/>
            <p:nvPr/>
          </p:nvSpPr>
          <p:spPr>
            <a:xfrm>
              <a:off x="120656" y="-38134"/>
              <a:ext cx="12071349" cy="6977484"/>
            </a:xfrm>
            <a:custGeom>
              <a:rect b="b" l="l" r="r" t="t"/>
              <a:pathLst>
                <a:path extrusionOk="0" h="6891342" w="12071349">
                  <a:moveTo>
                    <a:pt x="429946" y="0"/>
                  </a:moveTo>
                  <a:lnTo>
                    <a:pt x="1108922" y="0"/>
                  </a:lnTo>
                  <a:lnTo>
                    <a:pt x="1108922" y="4"/>
                  </a:lnTo>
                  <a:lnTo>
                    <a:pt x="12071349" y="4"/>
                  </a:lnTo>
                  <a:lnTo>
                    <a:pt x="12071349" y="6891342"/>
                  </a:lnTo>
                  <a:lnTo>
                    <a:pt x="954624" y="6891342"/>
                  </a:lnTo>
                  <a:lnTo>
                    <a:pt x="954624" y="6888479"/>
                  </a:lnTo>
                  <a:lnTo>
                    <a:pt x="147862" y="6888479"/>
                  </a:lnTo>
                  <a:lnTo>
                    <a:pt x="145371" y="6880396"/>
                  </a:lnTo>
                  <a:cubicBezTo>
                    <a:pt x="140448" y="6846825"/>
                    <a:pt x="165762" y="6814197"/>
                    <a:pt x="174010" y="6781283"/>
                  </a:cubicBezTo>
                  <a:cubicBezTo>
                    <a:pt x="193347" y="6705276"/>
                    <a:pt x="247810" y="6636224"/>
                    <a:pt x="249229" y="6555790"/>
                  </a:cubicBezTo>
                  <a:cubicBezTo>
                    <a:pt x="251891" y="6423251"/>
                    <a:pt x="230602" y="6296657"/>
                    <a:pt x="129661" y="6181064"/>
                  </a:cubicBezTo>
                  <a:cubicBezTo>
                    <a:pt x="102872" y="6151991"/>
                    <a:pt x="99678" y="6114923"/>
                    <a:pt x="121676" y="6083810"/>
                  </a:cubicBezTo>
                  <a:cubicBezTo>
                    <a:pt x="160351" y="6029303"/>
                    <a:pt x="134451" y="5976313"/>
                    <a:pt x="115289" y="5923829"/>
                  </a:cubicBezTo>
                  <a:cubicBezTo>
                    <a:pt x="105888" y="5897397"/>
                    <a:pt x="73422" y="5876908"/>
                    <a:pt x="73422" y="5847948"/>
                  </a:cubicBezTo>
                  <a:cubicBezTo>
                    <a:pt x="75374" y="5748165"/>
                    <a:pt x="91518" y="5648380"/>
                    <a:pt x="104113" y="5549609"/>
                  </a:cubicBezTo>
                  <a:cubicBezTo>
                    <a:pt x="114049" y="5475499"/>
                    <a:pt x="96309" y="5414035"/>
                    <a:pt x="43088" y="5361678"/>
                  </a:cubicBezTo>
                  <a:cubicBezTo>
                    <a:pt x="13727" y="5332273"/>
                    <a:pt x="-66" y="5305620"/>
                    <a:pt x="0" y="5279552"/>
                  </a:cubicBezTo>
                  <a:cubicBezTo>
                    <a:pt x="66" y="5253484"/>
                    <a:pt x="13993" y="5228000"/>
                    <a:pt x="40071" y="5200936"/>
                  </a:cubicBezTo>
                  <a:cubicBezTo>
                    <a:pt x="97549" y="5141243"/>
                    <a:pt x="131434" y="5073582"/>
                    <a:pt x="165318" y="5006428"/>
                  </a:cubicBezTo>
                  <a:cubicBezTo>
                    <a:pt x="186783" y="4963556"/>
                    <a:pt x="196541" y="4911830"/>
                    <a:pt x="145449" y="4881477"/>
                  </a:cubicBezTo>
                  <a:cubicBezTo>
                    <a:pt x="76795" y="4840755"/>
                    <a:pt x="86728" y="4799274"/>
                    <a:pt x="113693" y="4752986"/>
                  </a:cubicBezTo>
                  <a:cubicBezTo>
                    <a:pt x="140659" y="4706699"/>
                    <a:pt x="160351" y="4657249"/>
                    <a:pt x="195831" y="4613870"/>
                  </a:cubicBezTo>
                  <a:cubicBezTo>
                    <a:pt x="252777" y="4543554"/>
                    <a:pt x="258456" y="4469825"/>
                    <a:pt x="240716" y="4393943"/>
                  </a:cubicBezTo>
                  <a:cubicBezTo>
                    <a:pt x="228827" y="4342040"/>
                    <a:pt x="228295" y="4289113"/>
                    <a:pt x="239649" y="4237123"/>
                  </a:cubicBezTo>
                  <a:cubicBezTo>
                    <a:pt x="250293" y="4185650"/>
                    <a:pt x="264131" y="4131648"/>
                    <a:pt x="224037" y="4082958"/>
                  </a:cubicBezTo>
                  <a:cubicBezTo>
                    <a:pt x="189445" y="4044827"/>
                    <a:pt x="187139" y="3996213"/>
                    <a:pt x="218006" y="3956490"/>
                  </a:cubicBezTo>
                  <a:cubicBezTo>
                    <a:pt x="233797" y="3929261"/>
                    <a:pt x="244085" y="3900553"/>
                    <a:pt x="248520" y="3871249"/>
                  </a:cubicBezTo>
                  <a:cubicBezTo>
                    <a:pt x="292337" y="3691918"/>
                    <a:pt x="260939" y="3512713"/>
                    <a:pt x="243199" y="3333886"/>
                  </a:cubicBezTo>
                  <a:cubicBezTo>
                    <a:pt x="239116" y="3290887"/>
                    <a:pt x="232376" y="3248014"/>
                    <a:pt x="254729" y="3210074"/>
                  </a:cubicBezTo>
                  <a:cubicBezTo>
                    <a:pt x="297306" y="3138746"/>
                    <a:pt x="274245" y="3074754"/>
                    <a:pt x="235393" y="3009116"/>
                  </a:cubicBezTo>
                  <a:cubicBezTo>
                    <a:pt x="216941" y="2978258"/>
                    <a:pt x="204168" y="2945124"/>
                    <a:pt x="188912" y="2913886"/>
                  </a:cubicBezTo>
                  <a:cubicBezTo>
                    <a:pt x="173657" y="2882648"/>
                    <a:pt x="184301" y="2858240"/>
                    <a:pt x="211976" y="2832061"/>
                  </a:cubicBezTo>
                  <a:cubicBezTo>
                    <a:pt x="283291" y="2764274"/>
                    <a:pt x="283114" y="2698637"/>
                    <a:pt x="209137" y="2631483"/>
                  </a:cubicBezTo>
                  <a:cubicBezTo>
                    <a:pt x="172945" y="2602155"/>
                    <a:pt x="163720" y="2560609"/>
                    <a:pt x="185366" y="2524744"/>
                  </a:cubicBezTo>
                  <a:cubicBezTo>
                    <a:pt x="241245" y="2433053"/>
                    <a:pt x="194235" y="2351356"/>
                    <a:pt x="139239" y="2274083"/>
                  </a:cubicBezTo>
                  <a:cubicBezTo>
                    <a:pt x="74311" y="2182900"/>
                    <a:pt x="73778" y="2118400"/>
                    <a:pt x="158755" y="2035437"/>
                  </a:cubicBezTo>
                  <a:cubicBezTo>
                    <a:pt x="192814" y="2002050"/>
                    <a:pt x="242843" y="1973341"/>
                    <a:pt x="244618" y="1927434"/>
                  </a:cubicBezTo>
                  <a:cubicBezTo>
                    <a:pt x="246035" y="1892655"/>
                    <a:pt x="272291" y="1870397"/>
                    <a:pt x="302629" y="1845862"/>
                  </a:cubicBezTo>
                  <a:cubicBezTo>
                    <a:pt x="416342" y="1754172"/>
                    <a:pt x="458742" y="1636936"/>
                    <a:pt x="485353" y="1523114"/>
                  </a:cubicBezTo>
                  <a:cubicBezTo>
                    <a:pt x="508594" y="1425861"/>
                    <a:pt x="510011" y="1315201"/>
                    <a:pt x="366671" y="1244884"/>
                  </a:cubicBezTo>
                  <a:cubicBezTo>
                    <a:pt x="350171" y="1236790"/>
                    <a:pt x="344673" y="1214280"/>
                    <a:pt x="337931" y="1199862"/>
                  </a:cubicBezTo>
                  <a:cubicBezTo>
                    <a:pt x="331190" y="1185445"/>
                    <a:pt x="326044" y="1170143"/>
                    <a:pt x="304402" y="1164831"/>
                  </a:cubicBezTo>
                  <a:cubicBezTo>
                    <a:pt x="150947" y="1128155"/>
                    <a:pt x="155916" y="1023312"/>
                    <a:pt x="126999" y="938453"/>
                  </a:cubicBezTo>
                  <a:cubicBezTo>
                    <a:pt x="110147" y="888624"/>
                    <a:pt x="112984" y="834243"/>
                    <a:pt x="87438" y="784288"/>
                  </a:cubicBezTo>
                  <a:cubicBezTo>
                    <a:pt x="71649" y="752924"/>
                    <a:pt x="65440" y="720674"/>
                    <a:pt x="97726" y="694370"/>
                  </a:cubicBezTo>
                  <a:cubicBezTo>
                    <a:pt x="148464" y="653015"/>
                    <a:pt x="160528" y="603817"/>
                    <a:pt x="157689" y="553230"/>
                  </a:cubicBezTo>
                  <a:cubicBezTo>
                    <a:pt x="154851" y="506310"/>
                    <a:pt x="176139" y="472164"/>
                    <a:pt x="234681" y="448515"/>
                  </a:cubicBezTo>
                  <a:cubicBezTo>
                    <a:pt x="271406" y="433591"/>
                    <a:pt x="308837" y="411080"/>
                    <a:pt x="295354" y="378325"/>
                  </a:cubicBezTo>
                  <a:cubicBezTo>
                    <a:pt x="271760" y="321162"/>
                    <a:pt x="307064" y="275760"/>
                    <a:pt x="337577" y="228080"/>
                  </a:cubicBezTo>
                  <a:cubicBezTo>
                    <a:pt x="378202" y="164720"/>
                    <a:pt x="417230" y="99336"/>
                    <a:pt x="421842" y="3015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698" name="Google Shape;698;p20"/>
            <p:cNvGrpSpPr/>
            <p:nvPr/>
          </p:nvGrpSpPr>
          <p:grpSpPr>
            <a:xfrm>
              <a:off x="205118" y="175464"/>
              <a:ext cx="11781764" cy="6507072"/>
              <a:chOff x="205119" y="175464"/>
              <a:chExt cx="11781764" cy="6507072"/>
            </a:xfrm>
          </p:grpSpPr>
          <p:sp>
            <p:nvSpPr>
              <p:cNvPr id="699" name="Google Shape;699;p20"/>
              <p:cNvSpPr/>
              <p:nvPr/>
            </p:nvSpPr>
            <p:spPr>
              <a:xfrm>
                <a:off x="1087415" y="175464"/>
                <a:ext cx="895800" cy="267900"/>
              </a:xfrm>
              <a:prstGeom prst="parallelogram">
                <a:avLst>
                  <a:gd fmla="val 71035" name="adj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0" name="Google Shape;700;p20"/>
              <p:cNvSpPr/>
              <p:nvPr/>
            </p:nvSpPr>
            <p:spPr>
              <a:xfrm>
                <a:off x="3234003" y="175464"/>
                <a:ext cx="895800" cy="267900"/>
              </a:xfrm>
              <a:prstGeom prst="parallelogram">
                <a:avLst>
                  <a:gd fmla="val 71035" name="adj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1" name="Google Shape;701;p20"/>
              <p:cNvSpPr/>
              <p:nvPr/>
            </p:nvSpPr>
            <p:spPr>
              <a:xfrm>
                <a:off x="5380591" y="175464"/>
                <a:ext cx="895800" cy="267900"/>
              </a:xfrm>
              <a:prstGeom prst="parallelogram">
                <a:avLst>
                  <a:gd fmla="val 71035" name="adj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2" name="Google Shape;702;p20"/>
              <p:cNvSpPr/>
              <p:nvPr/>
            </p:nvSpPr>
            <p:spPr>
              <a:xfrm>
                <a:off x="7527179" y="175464"/>
                <a:ext cx="895800" cy="267900"/>
              </a:xfrm>
              <a:prstGeom prst="parallelogram">
                <a:avLst>
                  <a:gd fmla="val 71035" name="adj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3" name="Google Shape;703;p20"/>
              <p:cNvSpPr/>
              <p:nvPr/>
            </p:nvSpPr>
            <p:spPr>
              <a:xfrm>
                <a:off x="9673767" y="175464"/>
                <a:ext cx="895800" cy="267900"/>
              </a:xfrm>
              <a:prstGeom prst="parallelogram">
                <a:avLst>
                  <a:gd fmla="val 71035" name="adj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4" name="Google Shape;704;p20"/>
              <p:cNvSpPr/>
              <p:nvPr/>
            </p:nvSpPr>
            <p:spPr>
              <a:xfrm>
                <a:off x="1713612" y="6414636"/>
                <a:ext cx="895800" cy="267900"/>
              </a:xfrm>
              <a:prstGeom prst="parallelogram">
                <a:avLst>
                  <a:gd fmla="val 71035" name="adj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5" name="Google Shape;705;p20"/>
              <p:cNvSpPr/>
              <p:nvPr/>
            </p:nvSpPr>
            <p:spPr>
              <a:xfrm>
                <a:off x="3860200" y="6414636"/>
                <a:ext cx="895800" cy="267900"/>
              </a:xfrm>
              <a:prstGeom prst="parallelogram">
                <a:avLst>
                  <a:gd fmla="val 71035" name="adj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6" name="Google Shape;706;p20"/>
              <p:cNvSpPr/>
              <p:nvPr/>
            </p:nvSpPr>
            <p:spPr>
              <a:xfrm>
                <a:off x="6006788" y="6414636"/>
                <a:ext cx="895800" cy="267900"/>
              </a:xfrm>
              <a:prstGeom prst="parallelogram">
                <a:avLst>
                  <a:gd fmla="val 71035" name="adj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7" name="Google Shape;707;p20"/>
              <p:cNvSpPr/>
              <p:nvPr/>
            </p:nvSpPr>
            <p:spPr>
              <a:xfrm>
                <a:off x="8153376" y="6414636"/>
                <a:ext cx="895800" cy="267900"/>
              </a:xfrm>
              <a:prstGeom prst="parallelogram">
                <a:avLst>
                  <a:gd fmla="val 71035" name="adj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8" name="Google Shape;708;p20"/>
              <p:cNvSpPr/>
              <p:nvPr/>
            </p:nvSpPr>
            <p:spPr>
              <a:xfrm>
                <a:off x="10299964" y="6414636"/>
                <a:ext cx="895800" cy="267900"/>
              </a:xfrm>
              <a:prstGeom prst="parallelogram">
                <a:avLst>
                  <a:gd fmla="val 71035" name="adj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9" name="Google Shape;709;p20"/>
              <p:cNvSpPr/>
              <p:nvPr/>
            </p:nvSpPr>
            <p:spPr>
              <a:xfrm flipH="1" rot="5400000">
                <a:off x="11405032" y="979068"/>
                <a:ext cx="895800" cy="267900"/>
              </a:xfrm>
              <a:prstGeom prst="parallelogram">
                <a:avLst>
                  <a:gd fmla="val 71035" name="adj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0" name="Google Shape;710;p20"/>
              <p:cNvSpPr/>
              <p:nvPr/>
            </p:nvSpPr>
            <p:spPr>
              <a:xfrm flipH="1" rot="5400000">
                <a:off x="11405032" y="3036136"/>
                <a:ext cx="895800" cy="267900"/>
              </a:xfrm>
              <a:prstGeom prst="parallelogram">
                <a:avLst>
                  <a:gd fmla="val 71035" name="adj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1" name="Google Shape;711;p20"/>
              <p:cNvSpPr/>
              <p:nvPr/>
            </p:nvSpPr>
            <p:spPr>
              <a:xfrm flipH="1" rot="5400000">
                <a:off x="11400619" y="5195302"/>
                <a:ext cx="895800" cy="267900"/>
              </a:xfrm>
              <a:prstGeom prst="parallelogram">
                <a:avLst>
                  <a:gd fmla="val 71035" name="adj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2" name="Google Shape;712;p20"/>
              <p:cNvSpPr/>
              <p:nvPr/>
            </p:nvSpPr>
            <p:spPr>
              <a:xfrm flipH="1" rot="5400000">
                <a:off x="-2196716" y="3514915"/>
                <a:ext cx="5075981" cy="272312"/>
              </a:xfrm>
              <a:custGeom>
                <a:rect b="b" l="l" r="r" t="t"/>
                <a:pathLst>
                  <a:path extrusionOk="0" h="272312" w="5075981">
                    <a:moveTo>
                      <a:pt x="859746" y="4412"/>
                    </a:moveTo>
                    <a:lnTo>
                      <a:pt x="154249" y="4412"/>
                    </a:lnTo>
                    <a:lnTo>
                      <a:pt x="0" y="221557"/>
                    </a:lnTo>
                    <a:lnTo>
                      <a:pt x="8002" y="227119"/>
                    </a:lnTo>
                    <a:cubicBezTo>
                      <a:pt x="37075" y="253908"/>
                      <a:pt x="74143" y="257102"/>
                      <a:pt x="105256" y="235104"/>
                    </a:cubicBezTo>
                    <a:cubicBezTo>
                      <a:pt x="159763" y="196429"/>
                      <a:pt x="212753" y="222329"/>
                      <a:pt x="265237" y="241491"/>
                    </a:cubicBezTo>
                    <a:cubicBezTo>
                      <a:pt x="278453" y="246192"/>
                      <a:pt x="290183" y="256659"/>
                      <a:pt x="302229" y="265950"/>
                    </a:cubicBezTo>
                    <a:lnTo>
                      <a:pt x="316440" y="272312"/>
                    </a:lnTo>
                    <a:lnTo>
                      <a:pt x="486613" y="272312"/>
                    </a:lnTo>
                    <a:lnTo>
                      <a:pt x="490667" y="272004"/>
                    </a:lnTo>
                    <a:cubicBezTo>
                      <a:pt x="540432" y="266150"/>
                      <a:pt x="590071" y="258965"/>
                      <a:pt x="639457" y="252667"/>
                    </a:cubicBezTo>
                    <a:lnTo>
                      <a:pt x="681405" y="255472"/>
                    </a:lnTo>
                    <a:close/>
                    <a:moveTo>
                      <a:pt x="3018912" y="0"/>
                    </a:moveTo>
                    <a:lnTo>
                      <a:pt x="2313415" y="0"/>
                    </a:lnTo>
                    <a:lnTo>
                      <a:pt x="2209246" y="146644"/>
                    </a:lnTo>
                    <a:lnTo>
                      <a:pt x="2232576" y="138774"/>
                    </a:lnTo>
                    <a:cubicBezTo>
                      <a:pt x="2259805" y="122983"/>
                      <a:pt x="2288513" y="112695"/>
                      <a:pt x="2317817" y="108260"/>
                    </a:cubicBezTo>
                    <a:cubicBezTo>
                      <a:pt x="2497148" y="64443"/>
                      <a:pt x="2676353" y="95841"/>
                      <a:pt x="2855180" y="113581"/>
                    </a:cubicBezTo>
                    <a:cubicBezTo>
                      <a:pt x="2876679" y="115623"/>
                      <a:pt x="2898147" y="118329"/>
                      <a:pt x="2918983" y="117730"/>
                    </a:cubicBezTo>
                    <a:lnTo>
                      <a:pt x="2938997" y="112501"/>
                    </a:lnTo>
                    <a:close/>
                    <a:moveTo>
                      <a:pt x="4397596" y="0"/>
                    </a:moveTo>
                    <a:lnTo>
                      <a:pt x="4370484" y="0"/>
                    </a:lnTo>
                    <a:lnTo>
                      <a:pt x="4302673" y="95461"/>
                    </a:lnTo>
                    <a:lnTo>
                      <a:pt x="4306259" y="94002"/>
                    </a:lnTo>
                    <a:cubicBezTo>
                      <a:pt x="4319238" y="83469"/>
                      <a:pt x="4330936" y="69320"/>
                      <a:pt x="4343203" y="54151"/>
                    </a:cubicBezTo>
                    <a:close/>
                    <a:moveTo>
                      <a:pt x="5075981" y="0"/>
                    </a:moveTo>
                    <a:lnTo>
                      <a:pt x="4955229" y="0"/>
                    </a:lnTo>
                    <a:lnTo>
                      <a:pt x="4964321" y="8139"/>
                    </a:lnTo>
                    <a:cubicBezTo>
                      <a:pt x="4972762" y="12418"/>
                      <a:pt x="4981994" y="15478"/>
                      <a:pt x="4989203" y="18849"/>
                    </a:cubicBezTo>
                    <a:cubicBezTo>
                      <a:pt x="5003620" y="25590"/>
                      <a:pt x="5018922" y="30736"/>
                      <a:pt x="5024234" y="52378"/>
                    </a:cubicBezTo>
                    <a:lnTo>
                      <a:pt x="5028868" y="6632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13" name="Google Shape;713;p20"/>
            <p:cNvGrpSpPr/>
            <p:nvPr/>
          </p:nvGrpSpPr>
          <p:grpSpPr>
            <a:xfrm>
              <a:off x="209577" y="175464"/>
              <a:ext cx="11772892" cy="6507072"/>
              <a:chOff x="209577" y="175464"/>
              <a:chExt cx="11772892" cy="6507072"/>
            </a:xfrm>
          </p:grpSpPr>
          <p:sp>
            <p:nvSpPr>
              <p:cNvPr id="714" name="Google Shape;714;p20"/>
              <p:cNvSpPr/>
              <p:nvPr/>
            </p:nvSpPr>
            <p:spPr>
              <a:xfrm>
                <a:off x="2160709" y="175464"/>
                <a:ext cx="895800" cy="267900"/>
              </a:xfrm>
              <a:prstGeom prst="parallelogram">
                <a:avLst>
                  <a:gd fmla="val 71035" name="adj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5" name="Google Shape;715;p20"/>
              <p:cNvSpPr/>
              <p:nvPr/>
            </p:nvSpPr>
            <p:spPr>
              <a:xfrm rot="-5400000">
                <a:off x="11412084" y="6135400"/>
                <a:ext cx="540000" cy="540000"/>
              </a:xfrm>
              <a:prstGeom prst="rtTriangl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6" name="Google Shape;716;p20"/>
              <p:cNvSpPr/>
              <p:nvPr/>
            </p:nvSpPr>
            <p:spPr>
              <a:xfrm>
                <a:off x="4307297" y="175464"/>
                <a:ext cx="895800" cy="267900"/>
              </a:xfrm>
              <a:prstGeom prst="parallelogram">
                <a:avLst>
                  <a:gd fmla="val 71035" name="adj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7" name="Google Shape;717;p20"/>
              <p:cNvSpPr/>
              <p:nvPr/>
            </p:nvSpPr>
            <p:spPr>
              <a:xfrm>
                <a:off x="6453885" y="175464"/>
                <a:ext cx="895800" cy="267900"/>
              </a:xfrm>
              <a:prstGeom prst="parallelogram">
                <a:avLst>
                  <a:gd fmla="val 71035" name="adj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8" name="Google Shape;718;p20"/>
              <p:cNvSpPr/>
              <p:nvPr/>
            </p:nvSpPr>
            <p:spPr>
              <a:xfrm>
                <a:off x="8600473" y="175464"/>
                <a:ext cx="895800" cy="267900"/>
              </a:xfrm>
              <a:prstGeom prst="parallelogram">
                <a:avLst>
                  <a:gd fmla="val 71035" name="adj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9" name="Google Shape;719;p20"/>
              <p:cNvSpPr/>
              <p:nvPr/>
            </p:nvSpPr>
            <p:spPr>
              <a:xfrm>
                <a:off x="10747061" y="175464"/>
                <a:ext cx="895800" cy="267900"/>
              </a:xfrm>
              <a:prstGeom prst="parallelogram">
                <a:avLst>
                  <a:gd fmla="val 71035" name="adj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0" name="Google Shape;720;p20"/>
              <p:cNvSpPr/>
              <p:nvPr/>
            </p:nvSpPr>
            <p:spPr>
              <a:xfrm>
                <a:off x="2786906" y="6414636"/>
                <a:ext cx="895800" cy="267900"/>
              </a:xfrm>
              <a:prstGeom prst="parallelogram">
                <a:avLst>
                  <a:gd fmla="val 71035" name="adj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1" name="Google Shape;721;p20"/>
              <p:cNvSpPr/>
              <p:nvPr/>
            </p:nvSpPr>
            <p:spPr>
              <a:xfrm>
                <a:off x="4933494" y="6414636"/>
                <a:ext cx="895800" cy="267900"/>
              </a:xfrm>
              <a:prstGeom prst="parallelogram">
                <a:avLst>
                  <a:gd fmla="val 71035" name="adj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2" name="Google Shape;722;p20"/>
              <p:cNvSpPr/>
              <p:nvPr/>
            </p:nvSpPr>
            <p:spPr>
              <a:xfrm>
                <a:off x="7080082" y="6414636"/>
                <a:ext cx="895800" cy="267900"/>
              </a:xfrm>
              <a:prstGeom prst="parallelogram">
                <a:avLst>
                  <a:gd fmla="val 71035" name="adj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3" name="Google Shape;723;p20"/>
              <p:cNvSpPr/>
              <p:nvPr/>
            </p:nvSpPr>
            <p:spPr>
              <a:xfrm>
                <a:off x="9226670" y="6414636"/>
                <a:ext cx="895800" cy="267900"/>
              </a:xfrm>
              <a:prstGeom prst="parallelogram">
                <a:avLst>
                  <a:gd fmla="val 71035" name="adj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4" name="Google Shape;724;p20"/>
              <p:cNvSpPr/>
              <p:nvPr/>
            </p:nvSpPr>
            <p:spPr>
              <a:xfrm>
                <a:off x="640318" y="6414635"/>
                <a:ext cx="895800" cy="267900"/>
              </a:xfrm>
              <a:prstGeom prst="parallelogram">
                <a:avLst>
                  <a:gd fmla="val 71035" name="adj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5" name="Google Shape;725;p20"/>
              <p:cNvSpPr/>
              <p:nvPr/>
            </p:nvSpPr>
            <p:spPr>
              <a:xfrm flipH="1" rot="5400000">
                <a:off x="11400619" y="2016186"/>
                <a:ext cx="895800" cy="267900"/>
              </a:xfrm>
              <a:prstGeom prst="parallelogram">
                <a:avLst>
                  <a:gd fmla="val 71035" name="adj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6" name="Google Shape;726;p20"/>
              <p:cNvSpPr/>
              <p:nvPr/>
            </p:nvSpPr>
            <p:spPr>
              <a:xfrm flipH="1" rot="5400000">
                <a:off x="11400619" y="4073254"/>
                <a:ext cx="895800" cy="267900"/>
              </a:xfrm>
              <a:prstGeom prst="parallelogram">
                <a:avLst>
                  <a:gd fmla="val 71035" name="adj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7" name="Google Shape;727;p20"/>
              <p:cNvSpPr/>
              <p:nvPr/>
            </p:nvSpPr>
            <p:spPr>
              <a:xfrm flipH="1" rot="5400000">
                <a:off x="-1116376" y="3480460"/>
                <a:ext cx="2919655" cy="259133"/>
              </a:xfrm>
              <a:custGeom>
                <a:rect b="b" l="l" r="r" t="t"/>
                <a:pathLst>
                  <a:path extrusionOk="0" h="259133" w="2919655">
                    <a:moveTo>
                      <a:pt x="862585" y="0"/>
                    </a:moveTo>
                    <a:lnTo>
                      <a:pt x="157088" y="0"/>
                    </a:lnTo>
                    <a:lnTo>
                      <a:pt x="0" y="221142"/>
                    </a:lnTo>
                    <a:lnTo>
                      <a:pt x="63429" y="187050"/>
                    </a:lnTo>
                    <a:cubicBezTo>
                      <a:pt x="106301" y="165585"/>
                      <a:pt x="158027" y="155827"/>
                      <a:pt x="188380" y="206919"/>
                    </a:cubicBezTo>
                    <a:cubicBezTo>
                      <a:pt x="229102" y="275573"/>
                      <a:pt x="270583" y="265640"/>
                      <a:pt x="316871" y="238675"/>
                    </a:cubicBezTo>
                    <a:cubicBezTo>
                      <a:pt x="363158" y="211709"/>
                      <a:pt x="412608" y="192017"/>
                      <a:pt x="455987" y="156537"/>
                    </a:cubicBezTo>
                    <a:cubicBezTo>
                      <a:pt x="526303" y="99591"/>
                      <a:pt x="600032" y="93912"/>
                      <a:pt x="675914" y="111652"/>
                    </a:cubicBezTo>
                    <a:cubicBezTo>
                      <a:pt x="701866" y="117596"/>
                      <a:pt x="728073" y="120702"/>
                      <a:pt x="754292" y="120901"/>
                    </a:cubicBezTo>
                    <a:lnTo>
                      <a:pt x="778496" y="118376"/>
                    </a:lnTo>
                    <a:close/>
                    <a:moveTo>
                      <a:pt x="2919655" y="0"/>
                    </a:moveTo>
                    <a:lnTo>
                      <a:pt x="2214158" y="0"/>
                    </a:lnTo>
                    <a:lnTo>
                      <a:pt x="2112960" y="142462"/>
                    </a:lnTo>
                    <a:lnTo>
                      <a:pt x="2155971" y="163456"/>
                    </a:lnTo>
                    <a:cubicBezTo>
                      <a:pt x="2187209" y="178711"/>
                      <a:pt x="2211617" y="168067"/>
                      <a:pt x="2237796" y="140392"/>
                    </a:cubicBezTo>
                    <a:cubicBezTo>
                      <a:pt x="2305583" y="69077"/>
                      <a:pt x="2371220" y="69254"/>
                      <a:pt x="2438374" y="143231"/>
                    </a:cubicBezTo>
                    <a:cubicBezTo>
                      <a:pt x="2467702" y="179423"/>
                      <a:pt x="2509248" y="188648"/>
                      <a:pt x="2545113" y="167002"/>
                    </a:cubicBezTo>
                    <a:cubicBezTo>
                      <a:pt x="2613881" y="125093"/>
                      <a:pt x="2677028" y="141058"/>
                      <a:pt x="2736903" y="174862"/>
                    </a:cubicBezTo>
                    <a:lnTo>
                      <a:pt x="2776950" y="20089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8" name="Google Shape;728;p20"/>
              <p:cNvSpPr/>
              <p:nvPr/>
            </p:nvSpPr>
            <p:spPr>
              <a:xfrm rot="5400000">
                <a:off x="209577" y="175464"/>
                <a:ext cx="540000" cy="540000"/>
              </a:xfrm>
              <a:custGeom>
                <a:rect b="b" l="l" r="r" t="t"/>
                <a:pathLst>
                  <a:path extrusionOk="0" h="540000" w="540000">
                    <a:moveTo>
                      <a:pt x="0" y="261104"/>
                    </a:moveTo>
                    <a:lnTo>
                      <a:pt x="0" y="0"/>
                    </a:lnTo>
                    <a:lnTo>
                      <a:pt x="540000" y="540000"/>
                    </a:lnTo>
                    <a:lnTo>
                      <a:pt x="529359" y="540000"/>
                    </a:lnTo>
                    <a:lnTo>
                      <a:pt x="518902" y="531201"/>
                    </a:lnTo>
                    <a:cubicBezTo>
                      <a:pt x="477547" y="480463"/>
                      <a:pt x="428349" y="468399"/>
                      <a:pt x="377762" y="471238"/>
                    </a:cubicBezTo>
                    <a:cubicBezTo>
                      <a:pt x="330842" y="474076"/>
                      <a:pt x="296696" y="452788"/>
                      <a:pt x="273047" y="394246"/>
                    </a:cubicBezTo>
                    <a:cubicBezTo>
                      <a:pt x="258123" y="357521"/>
                      <a:pt x="235612" y="320090"/>
                      <a:pt x="202857" y="333573"/>
                    </a:cubicBezTo>
                    <a:cubicBezTo>
                      <a:pt x="145694" y="357167"/>
                      <a:pt x="100292" y="321863"/>
                      <a:pt x="52612" y="29135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29" name="Google Shape;729;p20"/>
            <p:cNvGrpSpPr/>
            <p:nvPr/>
          </p:nvGrpSpPr>
          <p:grpSpPr>
            <a:xfrm>
              <a:off x="949554" y="844753"/>
              <a:ext cx="10057718" cy="4968700"/>
              <a:chOff x="949554" y="844753"/>
              <a:chExt cx="10057718" cy="4968700"/>
            </a:xfrm>
          </p:grpSpPr>
          <p:grpSp>
            <p:nvGrpSpPr>
              <p:cNvPr id="730" name="Google Shape;730;p20"/>
              <p:cNvGrpSpPr/>
              <p:nvPr/>
            </p:nvGrpSpPr>
            <p:grpSpPr>
              <a:xfrm>
                <a:off x="949554" y="1246909"/>
                <a:ext cx="3320700" cy="1475173"/>
                <a:chOff x="949554" y="1246909"/>
                <a:chExt cx="3320700" cy="1475173"/>
              </a:xfrm>
            </p:grpSpPr>
            <p:cxnSp>
              <p:nvCxnSpPr>
                <p:cNvPr id="731" name="Google Shape;731;p20"/>
                <p:cNvCxnSpPr/>
                <p:nvPr/>
              </p:nvCxnSpPr>
              <p:spPr>
                <a:xfrm>
                  <a:off x="949554" y="1246909"/>
                  <a:ext cx="3320700" cy="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0000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32" name="Google Shape;732;p20"/>
                <p:cNvCxnSpPr/>
                <p:nvPr/>
              </p:nvCxnSpPr>
              <p:spPr>
                <a:xfrm>
                  <a:off x="949554" y="1738633"/>
                  <a:ext cx="3320700" cy="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0000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33" name="Google Shape;733;p20"/>
                <p:cNvCxnSpPr/>
                <p:nvPr/>
              </p:nvCxnSpPr>
              <p:spPr>
                <a:xfrm>
                  <a:off x="949554" y="2230358"/>
                  <a:ext cx="3320700" cy="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0000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34" name="Google Shape;734;p20"/>
                <p:cNvCxnSpPr/>
                <p:nvPr/>
              </p:nvCxnSpPr>
              <p:spPr>
                <a:xfrm>
                  <a:off x="949554" y="2722082"/>
                  <a:ext cx="3320700" cy="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0000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pic>
            <p:nvPicPr>
              <p:cNvPr descr="Imagen que contiene electrónica&#10;&#10;Descripción generada automáticamente" id="735" name="Google Shape;735;p20"/>
              <p:cNvPicPr preferRelativeResize="0"/>
              <p:nvPr/>
            </p:nvPicPr>
            <p:blipFill rotWithShape="1">
              <a:blip r:embed="rId2">
                <a:alphaModFix/>
              </a:blip>
              <a:srcRect b="0" l="0" r="0" t="0"/>
              <a:stretch/>
            </p:blipFill>
            <p:spPr>
              <a:xfrm>
                <a:off x="9487357" y="844753"/>
                <a:ext cx="1443721" cy="1674967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736" name="Google Shape;736;p20"/>
              <p:cNvPicPr preferRelativeResize="0"/>
              <p:nvPr/>
            </p:nvPicPr>
            <p:blipFill rotWithShape="1">
              <a:blip r:embed="rId3">
                <a:alphaModFix/>
              </a:blip>
              <a:srcRect b="0" l="0" r="0" t="0"/>
              <a:stretch/>
            </p:blipFill>
            <p:spPr>
              <a:xfrm>
                <a:off x="8629742" y="1686237"/>
                <a:ext cx="1371418" cy="137141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737" name="Google Shape;737;p20"/>
              <p:cNvPicPr preferRelativeResize="0"/>
              <p:nvPr/>
            </p:nvPicPr>
            <p:blipFill rotWithShape="1">
              <a:blip r:embed="rId4">
                <a:alphaModFix/>
              </a:blip>
              <a:srcRect b="0" l="0" r="0" t="0"/>
              <a:stretch/>
            </p:blipFill>
            <p:spPr>
              <a:xfrm>
                <a:off x="6491851" y="982039"/>
                <a:ext cx="2807471" cy="329212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738" name="Google Shape;738;p20"/>
              <p:cNvPicPr preferRelativeResize="0"/>
              <p:nvPr/>
            </p:nvPicPr>
            <p:blipFill rotWithShape="1">
              <a:blip r:embed="rId4">
                <a:alphaModFix/>
              </a:blip>
              <a:srcRect b="0" l="0" r="0" t="0"/>
              <a:stretch/>
            </p:blipFill>
            <p:spPr>
              <a:xfrm>
                <a:off x="6482303" y="1232255"/>
                <a:ext cx="2807471" cy="329212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739" name="Google Shape;739;p20"/>
              <p:cNvPicPr preferRelativeResize="0"/>
              <p:nvPr/>
            </p:nvPicPr>
            <p:blipFill rotWithShape="1">
              <a:blip r:embed="rId4">
                <a:alphaModFix/>
              </a:blip>
              <a:srcRect b="0" l="0" r="0" t="0"/>
              <a:stretch/>
            </p:blipFill>
            <p:spPr>
              <a:xfrm>
                <a:off x="6511339" y="1487418"/>
                <a:ext cx="2807471" cy="329212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740" name="Google Shape;740;p20"/>
              <p:cNvPicPr preferRelativeResize="0"/>
              <p:nvPr/>
            </p:nvPicPr>
            <p:blipFill rotWithShape="1">
              <a:blip r:embed="rId4">
                <a:alphaModFix/>
              </a:blip>
              <a:srcRect b="0" l="0" r="0" t="0"/>
              <a:stretch/>
            </p:blipFill>
            <p:spPr>
              <a:xfrm>
                <a:off x="6543789" y="1760313"/>
                <a:ext cx="2807471" cy="329212"/>
              </a:xfrm>
              <a:prstGeom prst="rect">
                <a:avLst/>
              </a:prstGeom>
              <a:noFill/>
              <a:ln>
                <a:noFill/>
              </a:ln>
            </p:spPr>
          </p:pic>
          <p:grpSp>
            <p:nvGrpSpPr>
              <p:cNvPr id="741" name="Google Shape;741;p20"/>
              <p:cNvGrpSpPr/>
              <p:nvPr/>
            </p:nvGrpSpPr>
            <p:grpSpPr>
              <a:xfrm>
                <a:off x="5983472" y="4338280"/>
                <a:ext cx="5023800" cy="1475173"/>
                <a:chOff x="5983472" y="4338280"/>
                <a:chExt cx="5023800" cy="1475173"/>
              </a:xfrm>
            </p:grpSpPr>
            <p:cxnSp>
              <p:nvCxnSpPr>
                <p:cNvPr id="742" name="Google Shape;742;p20"/>
                <p:cNvCxnSpPr/>
                <p:nvPr/>
              </p:nvCxnSpPr>
              <p:spPr>
                <a:xfrm>
                  <a:off x="5983472" y="5075867"/>
                  <a:ext cx="5023800" cy="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0000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43" name="Google Shape;743;p20"/>
                <p:cNvCxnSpPr/>
                <p:nvPr/>
              </p:nvCxnSpPr>
              <p:spPr>
                <a:xfrm>
                  <a:off x="5983472" y="5813453"/>
                  <a:ext cx="5023800" cy="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0000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44" name="Google Shape;744;p20"/>
                <p:cNvCxnSpPr/>
                <p:nvPr/>
              </p:nvCxnSpPr>
              <p:spPr>
                <a:xfrm>
                  <a:off x="5983472" y="4338280"/>
                  <a:ext cx="5023800" cy="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0000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</p:grpSp>
      </p:grpSp>
      <p:sp>
        <p:nvSpPr>
          <p:cNvPr id="745" name="Google Shape;745;p20"/>
          <p:cNvSpPr/>
          <p:nvPr/>
        </p:nvSpPr>
        <p:spPr>
          <a:xfrm rot="5400135">
            <a:off x="2277765" y="692405"/>
            <a:ext cx="7648200" cy="5473200"/>
          </a:xfrm>
          <a:prstGeom prst="rect">
            <a:avLst/>
          </a:prstGeom>
          <a:gradFill>
            <a:gsLst>
              <a:gs pos="0">
                <a:schemeClr val="lt1"/>
              </a:gs>
              <a:gs pos="33000">
                <a:schemeClr val="accent3"/>
              </a:gs>
              <a:gs pos="33000">
                <a:schemeClr val="lt1"/>
              </a:gs>
              <a:gs pos="68000">
                <a:schemeClr val="accent3"/>
              </a:gs>
              <a:gs pos="68000">
                <a:schemeClr val="lt1"/>
              </a:gs>
              <a:gs pos="100000">
                <a:schemeClr val="lt1"/>
              </a:gs>
            </a:gsLst>
            <a:lin ang="0" scaled="0"/>
          </a:gradFill>
          <a:ln>
            <a:noFill/>
          </a:ln>
          <a:effectLst>
            <a:outerShdw blurRad="128588" rotWithShape="0" algn="bl">
              <a:srgbClr val="1C0935">
                <a:alpha val="6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6" name="Google Shape;746;p20"/>
          <p:cNvSpPr txBox="1"/>
          <p:nvPr>
            <p:ph idx="1" type="subTitle"/>
          </p:nvPr>
        </p:nvSpPr>
        <p:spPr>
          <a:xfrm>
            <a:off x="3710450" y="2678050"/>
            <a:ext cx="4621200" cy="717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100"/>
              <a:buNone/>
              <a:defRPr b="1" sz="2100"/>
            </a:lvl1pPr>
            <a:lvl2pPr lvl="1" rtl="0">
              <a:spcBef>
                <a:spcPts val="2100"/>
              </a:spcBef>
              <a:spcAft>
                <a:spcPts val="0"/>
              </a:spcAft>
              <a:buSzPts val="2100"/>
              <a:buNone/>
              <a:defRPr b="1" sz="2100"/>
            </a:lvl2pPr>
            <a:lvl3pPr lvl="2" rtl="0">
              <a:spcBef>
                <a:spcPts val="2100"/>
              </a:spcBef>
              <a:spcAft>
                <a:spcPts val="0"/>
              </a:spcAft>
              <a:buSzPts val="2100"/>
              <a:buNone/>
              <a:defRPr b="1" sz="2100"/>
            </a:lvl3pPr>
            <a:lvl4pPr lvl="3" rtl="0">
              <a:spcBef>
                <a:spcPts val="2100"/>
              </a:spcBef>
              <a:spcAft>
                <a:spcPts val="0"/>
              </a:spcAft>
              <a:buSzPts val="2100"/>
              <a:buNone/>
              <a:defRPr b="1" sz="2100"/>
            </a:lvl4pPr>
            <a:lvl5pPr lvl="4" rtl="0">
              <a:spcBef>
                <a:spcPts val="2100"/>
              </a:spcBef>
              <a:spcAft>
                <a:spcPts val="0"/>
              </a:spcAft>
              <a:buSzPts val="2100"/>
              <a:buNone/>
              <a:defRPr b="1" sz="2100"/>
            </a:lvl5pPr>
            <a:lvl6pPr lvl="5" rtl="0">
              <a:spcBef>
                <a:spcPts val="2100"/>
              </a:spcBef>
              <a:spcAft>
                <a:spcPts val="0"/>
              </a:spcAft>
              <a:buSzPts val="2100"/>
              <a:buNone/>
              <a:defRPr b="1" sz="2100"/>
            </a:lvl6pPr>
            <a:lvl7pPr lvl="6" rtl="0">
              <a:spcBef>
                <a:spcPts val="2100"/>
              </a:spcBef>
              <a:spcAft>
                <a:spcPts val="0"/>
              </a:spcAft>
              <a:buSzPts val="2100"/>
              <a:buNone/>
              <a:defRPr b="1" sz="2100"/>
            </a:lvl7pPr>
            <a:lvl8pPr lvl="7" rtl="0">
              <a:spcBef>
                <a:spcPts val="2100"/>
              </a:spcBef>
              <a:spcAft>
                <a:spcPts val="0"/>
              </a:spcAft>
              <a:buSzPts val="2100"/>
              <a:buNone/>
              <a:defRPr b="1" sz="2100"/>
            </a:lvl8pPr>
            <a:lvl9pPr lvl="8" rtl="0">
              <a:spcBef>
                <a:spcPts val="2100"/>
              </a:spcBef>
              <a:spcAft>
                <a:spcPts val="2100"/>
              </a:spcAft>
              <a:buSzPts val="2100"/>
              <a:buNone/>
              <a:defRPr b="1" sz="2100"/>
            </a:lvl9pPr>
          </a:lstStyle>
          <a:p/>
        </p:txBody>
      </p:sp>
      <p:sp>
        <p:nvSpPr>
          <p:cNvPr id="747" name="Google Shape;747;p20"/>
          <p:cNvSpPr txBox="1"/>
          <p:nvPr>
            <p:ph type="title"/>
          </p:nvPr>
        </p:nvSpPr>
        <p:spPr>
          <a:xfrm>
            <a:off x="3710450" y="1745200"/>
            <a:ext cx="4621200" cy="763500"/>
          </a:xfrm>
          <a:prstGeom prst="rect">
            <a:avLst/>
          </a:prstGeom>
        </p:spPr>
        <p:txBody>
          <a:bodyPr anchorCtr="0" anchor="b" bIns="121900" lIns="121900" spcFirstLastPara="1" rIns="121900" wrap="square" tIns="1219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ldrich"/>
              <a:buNone/>
              <a:defRPr sz="70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bril Fatface"/>
              <a:buNone/>
              <a:defRPr sz="8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bril Fatface"/>
              <a:buNone/>
              <a:defRPr sz="8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bril Fatface"/>
              <a:buNone/>
              <a:defRPr sz="8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bril Fatface"/>
              <a:buNone/>
              <a:defRPr sz="8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bril Fatface"/>
              <a:buNone/>
              <a:defRPr sz="8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bril Fatface"/>
              <a:buNone/>
              <a:defRPr sz="8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bril Fatface"/>
              <a:buNone/>
              <a:defRPr sz="8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bril Fatface"/>
              <a:buNone/>
              <a:defRPr sz="8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/>
        </p:txBody>
      </p:sp>
      <p:sp>
        <p:nvSpPr>
          <p:cNvPr id="748" name="Google Shape;748;p20"/>
          <p:cNvSpPr txBox="1"/>
          <p:nvPr>
            <p:ph idx="2" type="body"/>
          </p:nvPr>
        </p:nvSpPr>
        <p:spPr>
          <a:xfrm>
            <a:off x="3710491" y="3542850"/>
            <a:ext cx="4621200" cy="13416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55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1pPr>
            <a:lvl2pPr indent="-355600" lvl="1" marL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2pPr>
            <a:lvl3pPr indent="-355600" lvl="2" marL="1371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3pPr>
            <a:lvl4pPr indent="-355600" lvl="3" marL="1828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4pPr>
            <a:lvl5pPr indent="-355600" lvl="4" marL="228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5pPr>
            <a:lvl6pPr indent="-355600" lvl="5" marL="2743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6pPr>
            <a:lvl7pPr indent="-355600" lvl="6" marL="3200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7pPr>
            <a:lvl8pPr indent="-355600" lvl="7" marL="3657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8pPr>
            <a:lvl9pPr indent="-355600" lvl="8" marL="411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Just title">
  <p:cSld name="CUSTOM_18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3"/>
          <p:cNvSpPr txBox="1"/>
          <p:nvPr>
            <p:ph type="title"/>
          </p:nvPr>
        </p:nvSpPr>
        <p:spPr>
          <a:xfrm>
            <a:off x="415650" y="421105"/>
            <a:ext cx="11360700" cy="12306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0 DO NOT REMOVE · SlidesMania">
  <p:cSld name="CUSTOM_20">
    <p:spTree>
      <p:nvGrpSpPr>
        <p:cNvPr id="749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0" name="Google Shape;750;p21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51" name="Google Shape;751;p2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2" name="Google Shape;752;p21"/>
            <p:cNvSpPr txBox="1"/>
            <p:nvPr/>
          </p:nvSpPr>
          <p:spPr>
            <a:xfrm>
              <a:off x="463500" y="2858061"/>
              <a:ext cx="8956500" cy="2442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Free </a:t>
              </a:r>
              <a:r>
                <a:rPr lang="en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themes and templates for </a:t>
              </a:r>
              <a:r>
                <a:rPr b="1" lang="en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Google Slides</a:t>
              </a:r>
              <a:r>
                <a:rPr lang="en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 or </a:t>
              </a:r>
              <a:r>
                <a:rPr b="1" lang="en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PowerPoint</a:t>
              </a:r>
              <a:endParaRPr b="1" sz="3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3000">
                  <a:solidFill>
                    <a:srgbClr val="FFCB25"/>
                  </a:solidFill>
                  <a:latin typeface="Poppins"/>
                  <a:ea typeface="Poppins"/>
                  <a:cs typeface="Poppins"/>
                  <a:sym typeface="Poppins"/>
                </a:rPr>
                <a:t>NOT to be sold as is or modified!</a:t>
              </a:r>
              <a:endParaRPr b="1" sz="3000">
                <a:solidFill>
                  <a:srgbClr val="FFCB25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7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Read </a:t>
              </a:r>
              <a:r>
                <a:rPr lang="en" sz="2700" u="sng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  <a:hlinkClick r:id="rId2">
                    <a:extLst>
                      <a:ext uri="{A12FA001-AC4F-418D-AE19-62706E023703}">
                        <ahyp:hlinkClr val="tx"/>
                      </a:ext>
                    </a:extLst>
                  </a:hlinkClick>
                </a:rPr>
                <a:t>FAQ</a:t>
              </a:r>
              <a:r>
                <a:rPr b="1" lang="en" sz="4400">
                  <a:solidFill>
                    <a:srgbClr val="FFCB25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n" sz="27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on slidesmania.com</a:t>
              </a:r>
              <a:endParaRPr sz="27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Do not remove the slidesmania.com text on the sides.</a:t>
              </a:r>
              <a:endParaRPr sz="20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cxnSp>
          <p:nvCxnSpPr>
            <p:cNvPr id="753" name="Google Shape;753;p21"/>
            <p:cNvCxnSpPr/>
            <p:nvPr/>
          </p:nvCxnSpPr>
          <p:spPr>
            <a:xfrm>
              <a:off x="10423367" y="5688858"/>
              <a:ext cx="1495200" cy="12900"/>
            </a:xfrm>
            <a:prstGeom prst="straightConnector1">
              <a:avLst/>
            </a:prstGeom>
            <a:noFill/>
            <a:ln cap="flat" cmpd="sng" w="38100">
              <a:solidFill>
                <a:srgbClr val="FFCB2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pic>
          <p:nvPicPr>
            <p:cNvPr id="754" name="Google Shape;754;p21">
              <a:hlinkClick r:id="rId3"/>
            </p:cNvPr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8982558" y="5912306"/>
              <a:ext cx="713232" cy="6378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55" name="Google Shape;755;p21">
              <a:hlinkClick r:id="rId5"/>
            </p:cNvPr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9764428" y="5916798"/>
              <a:ext cx="708660" cy="62887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56" name="Google Shape;756;p21">
              <a:hlinkClick r:id="rId7"/>
            </p:cNvPr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10541715" y="5905569"/>
              <a:ext cx="612648" cy="62438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57" name="Google Shape;757;p21">
              <a:hlinkClick r:id="rId9"/>
            </p:cNvPr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11219049" y="5916799"/>
              <a:ext cx="699516" cy="60192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58" name="Google Shape;758;p21"/>
            <p:cNvSpPr txBox="1"/>
            <p:nvPr/>
          </p:nvSpPr>
          <p:spPr>
            <a:xfrm>
              <a:off x="7072500" y="4813375"/>
              <a:ext cx="4915500" cy="100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400">
                  <a:solidFill>
                    <a:srgbClr val="252525"/>
                  </a:solidFill>
                  <a:latin typeface="Homemade Apple"/>
                  <a:ea typeface="Homemade Apple"/>
                  <a:cs typeface="Homemade Apple"/>
                  <a:sym typeface="Homemade Apple"/>
                </a:rPr>
                <a:t>Sharing is caring!</a:t>
              </a:r>
              <a:endParaRPr b="1" sz="2400">
                <a:solidFill>
                  <a:srgbClr val="252525"/>
                </a:solidFill>
                <a:latin typeface="Homemade Apple"/>
                <a:ea typeface="Homemade Apple"/>
                <a:cs typeface="Homemade Apple"/>
                <a:sym typeface="Homemade Apple"/>
              </a:endParaRPr>
            </a:p>
          </p:txBody>
        </p:sp>
      </p:grpSp>
      <p:pic>
        <p:nvPicPr>
          <p:cNvPr id="759" name="Google Shape;759;p21"/>
          <p:cNvPicPr preferRelativeResize="0"/>
          <p:nvPr/>
        </p:nvPicPr>
        <p:blipFill rotWithShape="1">
          <a:blip r:embed="rId11">
            <a:alphaModFix/>
          </a:blip>
          <a:srcRect b="20906" l="0" r="0" t="16256"/>
          <a:stretch/>
        </p:blipFill>
        <p:spPr>
          <a:xfrm>
            <a:off x="125075" y="493725"/>
            <a:ext cx="8239800" cy="2071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2 Intro">
  <p:cSld name="CUSTOM_1">
    <p:bg>
      <p:bgPr>
        <a:solidFill>
          <a:schemeClr val="lt2"/>
        </a:solidFill>
      </p:bgPr>
    </p:bg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4"/>
          <p:cNvSpPr/>
          <p:nvPr/>
        </p:nvSpPr>
        <p:spPr>
          <a:xfrm flipH="1">
            <a:off x="1874100" y="-57237"/>
            <a:ext cx="10317900" cy="69768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142875" rotWithShape="0" dir="16200000" dist="38100">
              <a:srgbClr val="000000">
                <a:alpha val="2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" name="Google Shape;66;p4"/>
          <p:cNvSpPr/>
          <p:nvPr/>
        </p:nvSpPr>
        <p:spPr>
          <a:xfrm>
            <a:off x="0" y="-57237"/>
            <a:ext cx="10317900" cy="69768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142875" rotWithShape="0" dir="16200000" dist="38100">
              <a:srgbClr val="000000">
                <a:alpha val="2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" name="Google Shape;67;p4"/>
          <p:cNvSpPr/>
          <p:nvPr/>
        </p:nvSpPr>
        <p:spPr>
          <a:xfrm>
            <a:off x="0" y="2812026"/>
            <a:ext cx="12192000" cy="4046100"/>
          </a:xfrm>
          <a:prstGeom prst="triangle">
            <a:avLst>
              <a:gd fmla="val 50000" name="adj"/>
            </a:avLst>
          </a:prstGeom>
          <a:solidFill>
            <a:schemeClr val="lt1"/>
          </a:solidFill>
          <a:ln>
            <a:noFill/>
          </a:ln>
          <a:effectLst>
            <a:outerShdw blurRad="142875" rotWithShape="0" dir="16200000" dist="38100">
              <a:srgbClr val="000000">
                <a:alpha val="2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8" name="Google Shape;68;p4"/>
          <p:cNvGrpSpPr/>
          <p:nvPr/>
        </p:nvGrpSpPr>
        <p:grpSpPr>
          <a:xfrm>
            <a:off x="179231" y="332171"/>
            <a:ext cx="11807282" cy="6350387"/>
            <a:chOff x="179231" y="332171"/>
            <a:chExt cx="11807282" cy="6350387"/>
          </a:xfrm>
        </p:grpSpPr>
        <p:sp>
          <p:nvSpPr>
            <p:cNvPr id="69" name="Google Shape;69;p4"/>
            <p:cNvSpPr/>
            <p:nvPr/>
          </p:nvSpPr>
          <p:spPr>
            <a:xfrm flipH="1" rot="5400000">
              <a:off x="11404663" y="646121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" name="Google Shape;70;p4"/>
            <p:cNvSpPr/>
            <p:nvPr/>
          </p:nvSpPr>
          <p:spPr>
            <a:xfrm flipH="1" rot="5400000">
              <a:off x="11404663" y="2703191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" name="Google Shape;71;p4"/>
            <p:cNvSpPr/>
            <p:nvPr/>
          </p:nvSpPr>
          <p:spPr>
            <a:xfrm flipH="1" rot="5400000">
              <a:off x="11400252" y="4862357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" name="Google Shape;72;p4"/>
            <p:cNvSpPr/>
            <p:nvPr/>
          </p:nvSpPr>
          <p:spPr>
            <a:xfrm flipH="1" rot="5400000">
              <a:off x="-130306" y="1884429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" name="Google Shape;73;p4"/>
            <p:cNvSpPr/>
            <p:nvPr/>
          </p:nvSpPr>
          <p:spPr>
            <a:xfrm flipH="1" rot="5400000">
              <a:off x="-130306" y="3941498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" name="Google Shape;74;p4"/>
            <p:cNvSpPr/>
            <p:nvPr/>
          </p:nvSpPr>
          <p:spPr>
            <a:xfrm flipH="1" rot="5400000">
              <a:off x="-134719" y="6100663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" name="Google Shape;75;p4"/>
            <p:cNvSpPr/>
            <p:nvPr/>
          </p:nvSpPr>
          <p:spPr>
            <a:xfrm>
              <a:off x="1683313" y="6414659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" name="Google Shape;76;p4"/>
            <p:cNvSpPr/>
            <p:nvPr/>
          </p:nvSpPr>
          <p:spPr>
            <a:xfrm>
              <a:off x="3829901" y="6414659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" name="Google Shape;77;p4"/>
            <p:cNvSpPr/>
            <p:nvPr/>
          </p:nvSpPr>
          <p:spPr>
            <a:xfrm>
              <a:off x="5976489" y="6414659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" name="Google Shape;78;p4"/>
            <p:cNvSpPr/>
            <p:nvPr/>
          </p:nvSpPr>
          <p:spPr>
            <a:xfrm>
              <a:off x="8123077" y="6414659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" name="Google Shape;79;p4"/>
            <p:cNvSpPr/>
            <p:nvPr/>
          </p:nvSpPr>
          <p:spPr>
            <a:xfrm>
              <a:off x="10273890" y="6414659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0" name="Google Shape;80;p4"/>
          <p:cNvGrpSpPr/>
          <p:nvPr/>
        </p:nvGrpSpPr>
        <p:grpSpPr>
          <a:xfrm>
            <a:off x="179233" y="581616"/>
            <a:ext cx="11802869" cy="6100943"/>
            <a:chOff x="179233" y="581616"/>
            <a:chExt cx="11802869" cy="6100943"/>
          </a:xfrm>
        </p:grpSpPr>
        <p:sp>
          <p:nvSpPr>
            <p:cNvPr id="81" name="Google Shape;81;p4"/>
            <p:cNvSpPr/>
            <p:nvPr/>
          </p:nvSpPr>
          <p:spPr>
            <a:xfrm flipH="1" rot="5400000">
              <a:off x="11400252" y="1683239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" name="Google Shape;82;p4"/>
            <p:cNvSpPr/>
            <p:nvPr/>
          </p:nvSpPr>
          <p:spPr>
            <a:xfrm flipH="1" rot="5400000">
              <a:off x="11400252" y="3740309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" name="Google Shape;83;p4"/>
            <p:cNvSpPr/>
            <p:nvPr/>
          </p:nvSpPr>
          <p:spPr>
            <a:xfrm flipH="1" rot="5400000">
              <a:off x="11400252" y="5957800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" name="Google Shape;84;p4"/>
            <p:cNvSpPr/>
            <p:nvPr/>
          </p:nvSpPr>
          <p:spPr>
            <a:xfrm flipH="1" rot="5400000">
              <a:off x="-130494" y="2921546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" name="Google Shape;85;p4"/>
            <p:cNvSpPr/>
            <p:nvPr/>
          </p:nvSpPr>
          <p:spPr>
            <a:xfrm flipH="1" rot="5400000">
              <a:off x="-130494" y="4978616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" name="Google Shape;86;p4"/>
            <p:cNvSpPr/>
            <p:nvPr/>
          </p:nvSpPr>
          <p:spPr>
            <a:xfrm>
              <a:off x="2760832" y="6414659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" name="Google Shape;87;p4"/>
            <p:cNvSpPr/>
            <p:nvPr/>
          </p:nvSpPr>
          <p:spPr>
            <a:xfrm>
              <a:off x="4907420" y="6414659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" name="Google Shape;88;p4"/>
            <p:cNvSpPr/>
            <p:nvPr/>
          </p:nvSpPr>
          <p:spPr>
            <a:xfrm>
              <a:off x="7054008" y="6414659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" name="Google Shape;89;p4"/>
            <p:cNvSpPr/>
            <p:nvPr/>
          </p:nvSpPr>
          <p:spPr>
            <a:xfrm>
              <a:off x="9200596" y="6414659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" name="Google Shape;90;p4"/>
            <p:cNvSpPr/>
            <p:nvPr/>
          </p:nvSpPr>
          <p:spPr>
            <a:xfrm>
              <a:off x="614244" y="6414658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" name="Google Shape;91;p4"/>
            <p:cNvSpPr/>
            <p:nvPr/>
          </p:nvSpPr>
          <p:spPr>
            <a:xfrm flipH="1" rot="5400000">
              <a:off x="-134717" y="895566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2" name="Google Shape;92;p4"/>
          <p:cNvSpPr/>
          <p:nvPr/>
        </p:nvSpPr>
        <p:spPr>
          <a:xfrm>
            <a:off x="1522950" y="543204"/>
            <a:ext cx="9146100" cy="577140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blurRad="100013" rotWithShape="0" dir="3660000" dist="38100">
              <a:srgbClr val="000000">
                <a:alpha val="25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4"/>
          <p:cNvSpPr txBox="1"/>
          <p:nvPr>
            <p:ph type="title"/>
          </p:nvPr>
        </p:nvSpPr>
        <p:spPr>
          <a:xfrm>
            <a:off x="4744463" y="1132250"/>
            <a:ext cx="5322600" cy="1324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ldrich"/>
              <a:buNone/>
              <a:defRPr sz="7000"/>
            </a:lvl1pPr>
            <a:lvl2pPr lvl="1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/>
        </p:txBody>
      </p:sp>
      <p:sp>
        <p:nvSpPr>
          <p:cNvPr id="94" name="Google Shape;94;p4"/>
          <p:cNvSpPr txBox="1"/>
          <p:nvPr>
            <p:ph idx="1" type="body"/>
          </p:nvPr>
        </p:nvSpPr>
        <p:spPr>
          <a:xfrm>
            <a:off x="4744450" y="2536550"/>
            <a:ext cx="5322600" cy="31890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55600" lvl="0" marL="457200" algn="r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1pPr>
            <a:lvl2pPr indent="-355600" lvl="1" marL="914400" algn="r">
              <a:spcBef>
                <a:spcPts val="2100"/>
              </a:spcBef>
              <a:spcAft>
                <a:spcPts val="0"/>
              </a:spcAft>
              <a:buSzPts val="2000"/>
              <a:buChar char="○"/>
              <a:defRPr/>
            </a:lvl2pPr>
            <a:lvl3pPr indent="-355600" lvl="2" marL="1371600" algn="r">
              <a:spcBef>
                <a:spcPts val="2100"/>
              </a:spcBef>
              <a:spcAft>
                <a:spcPts val="0"/>
              </a:spcAft>
              <a:buSzPts val="2000"/>
              <a:buChar char="■"/>
              <a:defRPr/>
            </a:lvl3pPr>
            <a:lvl4pPr indent="-355600" lvl="3" marL="1828800" algn="r">
              <a:spcBef>
                <a:spcPts val="2100"/>
              </a:spcBef>
              <a:spcAft>
                <a:spcPts val="0"/>
              </a:spcAft>
              <a:buSzPts val="2000"/>
              <a:buChar char="●"/>
              <a:defRPr/>
            </a:lvl4pPr>
            <a:lvl5pPr indent="-355600" lvl="4" marL="2286000" algn="r">
              <a:spcBef>
                <a:spcPts val="2100"/>
              </a:spcBef>
              <a:spcAft>
                <a:spcPts val="0"/>
              </a:spcAft>
              <a:buSzPts val="2000"/>
              <a:buChar char="○"/>
              <a:defRPr/>
            </a:lvl5pPr>
            <a:lvl6pPr indent="-355600" lvl="5" marL="2743200" algn="r">
              <a:spcBef>
                <a:spcPts val="2100"/>
              </a:spcBef>
              <a:spcAft>
                <a:spcPts val="0"/>
              </a:spcAft>
              <a:buSzPts val="2000"/>
              <a:buChar char="■"/>
              <a:defRPr/>
            </a:lvl6pPr>
            <a:lvl7pPr indent="-355600" lvl="6" marL="3200400" algn="r">
              <a:spcBef>
                <a:spcPts val="2100"/>
              </a:spcBef>
              <a:spcAft>
                <a:spcPts val="0"/>
              </a:spcAft>
              <a:buSzPts val="2000"/>
              <a:buChar char="●"/>
              <a:defRPr/>
            </a:lvl7pPr>
            <a:lvl8pPr indent="-355600" lvl="7" marL="3657600" algn="r">
              <a:spcBef>
                <a:spcPts val="2100"/>
              </a:spcBef>
              <a:spcAft>
                <a:spcPts val="0"/>
              </a:spcAft>
              <a:buSzPts val="2000"/>
              <a:buChar char="○"/>
              <a:defRPr/>
            </a:lvl8pPr>
            <a:lvl9pPr indent="-355600" lvl="8" marL="4114800" algn="r">
              <a:spcBef>
                <a:spcPts val="2100"/>
              </a:spcBef>
              <a:spcAft>
                <a:spcPts val="2100"/>
              </a:spcAft>
              <a:buSzPts val="2000"/>
              <a:buChar char="■"/>
              <a:defRPr/>
            </a:lvl9pPr>
          </a:lstStyle>
          <a:p/>
        </p:txBody>
      </p:sp>
      <p:sp>
        <p:nvSpPr>
          <p:cNvPr id="95" name="Google Shape;95;p4"/>
          <p:cNvSpPr/>
          <p:nvPr/>
        </p:nvSpPr>
        <p:spPr>
          <a:xfrm rot="5400000">
            <a:off x="-462658" y="6119355"/>
            <a:ext cx="1131345" cy="114589"/>
          </a:xfrm>
          <a:custGeom>
            <a:rect b="b" l="l" r="r" t="t"/>
            <a:pathLst>
              <a:path extrusionOk="0" h="87640" w="919793">
                <a:moveTo>
                  <a:pt x="657321" y="73442"/>
                </a:moveTo>
                <a:cubicBezTo>
                  <a:pt x="659149" y="73404"/>
                  <a:pt x="660912" y="74128"/>
                  <a:pt x="662179" y="75442"/>
                </a:cubicBezTo>
                <a:cubicBezTo>
                  <a:pt x="663493" y="76709"/>
                  <a:pt x="664217" y="78471"/>
                  <a:pt x="664179" y="80300"/>
                </a:cubicBezTo>
                <a:cubicBezTo>
                  <a:pt x="664198" y="82148"/>
                  <a:pt x="663474" y="83939"/>
                  <a:pt x="662179" y="85253"/>
                </a:cubicBezTo>
                <a:cubicBezTo>
                  <a:pt x="660912" y="86568"/>
                  <a:pt x="659149" y="87291"/>
                  <a:pt x="657321" y="87253"/>
                </a:cubicBezTo>
                <a:cubicBezTo>
                  <a:pt x="655492" y="87291"/>
                  <a:pt x="653730" y="86568"/>
                  <a:pt x="652463" y="85253"/>
                </a:cubicBezTo>
                <a:cubicBezTo>
                  <a:pt x="651168" y="83939"/>
                  <a:pt x="650444" y="82148"/>
                  <a:pt x="650463" y="80300"/>
                </a:cubicBezTo>
                <a:cubicBezTo>
                  <a:pt x="650425" y="78471"/>
                  <a:pt x="651149" y="76709"/>
                  <a:pt x="652463" y="75442"/>
                </a:cubicBezTo>
                <a:cubicBezTo>
                  <a:pt x="653730" y="74128"/>
                  <a:pt x="655492" y="73404"/>
                  <a:pt x="657321" y="73442"/>
                </a:cubicBezTo>
                <a:close/>
                <a:moveTo>
                  <a:pt x="783051" y="31056"/>
                </a:moveTo>
                <a:cubicBezTo>
                  <a:pt x="776688" y="30989"/>
                  <a:pt x="770602" y="33618"/>
                  <a:pt x="766287" y="38295"/>
                </a:cubicBezTo>
                <a:cubicBezTo>
                  <a:pt x="761677" y="42876"/>
                  <a:pt x="759134" y="49134"/>
                  <a:pt x="759238" y="55630"/>
                </a:cubicBezTo>
                <a:cubicBezTo>
                  <a:pt x="759229" y="59935"/>
                  <a:pt x="760343" y="64174"/>
                  <a:pt x="762477" y="67917"/>
                </a:cubicBezTo>
                <a:cubicBezTo>
                  <a:pt x="764468" y="71632"/>
                  <a:pt x="767468" y="74709"/>
                  <a:pt x="771144" y="76776"/>
                </a:cubicBezTo>
                <a:cubicBezTo>
                  <a:pt x="774783" y="78804"/>
                  <a:pt x="778888" y="79852"/>
                  <a:pt x="783051" y="79824"/>
                </a:cubicBezTo>
                <a:cubicBezTo>
                  <a:pt x="787213" y="79843"/>
                  <a:pt x="791319" y="78795"/>
                  <a:pt x="794957" y="76776"/>
                </a:cubicBezTo>
                <a:cubicBezTo>
                  <a:pt x="798586" y="74652"/>
                  <a:pt x="801587" y="71594"/>
                  <a:pt x="803625" y="67917"/>
                </a:cubicBezTo>
                <a:cubicBezTo>
                  <a:pt x="805730" y="64165"/>
                  <a:pt x="806816" y="59926"/>
                  <a:pt x="806768" y="55630"/>
                </a:cubicBezTo>
                <a:cubicBezTo>
                  <a:pt x="806873" y="49134"/>
                  <a:pt x="804330" y="42876"/>
                  <a:pt x="799719" y="38295"/>
                </a:cubicBezTo>
                <a:cubicBezTo>
                  <a:pt x="795452" y="33608"/>
                  <a:pt x="789385" y="30979"/>
                  <a:pt x="783051" y="31056"/>
                </a:cubicBezTo>
                <a:close/>
                <a:moveTo>
                  <a:pt x="124778" y="30960"/>
                </a:moveTo>
                <a:cubicBezTo>
                  <a:pt x="120558" y="30922"/>
                  <a:pt x="116405" y="32046"/>
                  <a:pt x="112776" y="34198"/>
                </a:cubicBezTo>
                <a:cubicBezTo>
                  <a:pt x="109090" y="36332"/>
                  <a:pt x="106061" y="39428"/>
                  <a:pt x="104013" y="43152"/>
                </a:cubicBezTo>
                <a:cubicBezTo>
                  <a:pt x="101851" y="46886"/>
                  <a:pt x="100708" y="51124"/>
                  <a:pt x="100680" y="55439"/>
                </a:cubicBezTo>
                <a:cubicBezTo>
                  <a:pt x="100708" y="59754"/>
                  <a:pt x="101851" y="63993"/>
                  <a:pt x="104013" y="67726"/>
                </a:cubicBezTo>
                <a:cubicBezTo>
                  <a:pt x="106099" y="71489"/>
                  <a:pt x="109157" y="74613"/>
                  <a:pt x="112872" y="76775"/>
                </a:cubicBezTo>
                <a:cubicBezTo>
                  <a:pt x="116462" y="78956"/>
                  <a:pt x="120577" y="80109"/>
                  <a:pt x="124778" y="80109"/>
                </a:cubicBezTo>
                <a:cubicBezTo>
                  <a:pt x="129017" y="80080"/>
                  <a:pt x="133188" y="78966"/>
                  <a:pt x="136875" y="76870"/>
                </a:cubicBezTo>
                <a:cubicBezTo>
                  <a:pt x="140580" y="74822"/>
                  <a:pt x="143638" y="71784"/>
                  <a:pt x="145733" y="68107"/>
                </a:cubicBezTo>
                <a:cubicBezTo>
                  <a:pt x="147857" y="64297"/>
                  <a:pt x="148943" y="59992"/>
                  <a:pt x="148876" y="55630"/>
                </a:cubicBezTo>
                <a:cubicBezTo>
                  <a:pt x="149019" y="49057"/>
                  <a:pt x="146514" y="42714"/>
                  <a:pt x="141923" y="38008"/>
                </a:cubicBezTo>
                <a:cubicBezTo>
                  <a:pt x="137513" y="33484"/>
                  <a:pt x="131474" y="30950"/>
                  <a:pt x="125159" y="30960"/>
                </a:cubicBezTo>
                <a:close/>
                <a:moveTo>
                  <a:pt x="202407" y="30865"/>
                </a:moveTo>
                <a:cubicBezTo>
                  <a:pt x="196739" y="30751"/>
                  <a:pt x="191243" y="32836"/>
                  <a:pt x="187072" y="36675"/>
                </a:cubicBezTo>
                <a:cubicBezTo>
                  <a:pt x="183538" y="40104"/>
                  <a:pt x="181061" y="44467"/>
                  <a:pt x="179928" y="49248"/>
                </a:cubicBezTo>
                <a:lnTo>
                  <a:pt x="225267" y="49248"/>
                </a:lnTo>
                <a:cubicBezTo>
                  <a:pt x="224486" y="45619"/>
                  <a:pt x="222923" y="42209"/>
                  <a:pt x="220695" y="39247"/>
                </a:cubicBezTo>
                <a:cubicBezTo>
                  <a:pt x="218580" y="36618"/>
                  <a:pt x="215875" y="34522"/>
                  <a:pt x="212789" y="33151"/>
                </a:cubicBezTo>
                <a:cubicBezTo>
                  <a:pt x="209541" y="31636"/>
                  <a:pt x="205988" y="30865"/>
                  <a:pt x="202407" y="30865"/>
                </a:cubicBezTo>
                <a:close/>
                <a:moveTo>
                  <a:pt x="599885" y="30675"/>
                </a:moveTo>
                <a:cubicBezTo>
                  <a:pt x="595665" y="30637"/>
                  <a:pt x="591512" y="31761"/>
                  <a:pt x="587883" y="33914"/>
                </a:cubicBezTo>
                <a:cubicBezTo>
                  <a:pt x="584197" y="36047"/>
                  <a:pt x="581168" y="39143"/>
                  <a:pt x="579120" y="42867"/>
                </a:cubicBezTo>
                <a:cubicBezTo>
                  <a:pt x="576958" y="46601"/>
                  <a:pt x="575815" y="50839"/>
                  <a:pt x="575787" y="55154"/>
                </a:cubicBezTo>
                <a:cubicBezTo>
                  <a:pt x="575815" y="59469"/>
                  <a:pt x="576958" y="63708"/>
                  <a:pt x="579120" y="67442"/>
                </a:cubicBezTo>
                <a:cubicBezTo>
                  <a:pt x="581206" y="71204"/>
                  <a:pt x="584264" y="74328"/>
                  <a:pt x="587979" y="76490"/>
                </a:cubicBezTo>
                <a:cubicBezTo>
                  <a:pt x="591569" y="78672"/>
                  <a:pt x="595684" y="79824"/>
                  <a:pt x="599885" y="79824"/>
                </a:cubicBezTo>
                <a:cubicBezTo>
                  <a:pt x="604124" y="79796"/>
                  <a:pt x="608295" y="78681"/>
                  <a:pt x="611982" y="76586"/>
                </a:cubicBezTo>
                <a:cubicBezTo>
                  <a:pt x="615658" y="74509"/>
                  <a:pt x="618725" y="71480"/>
                  <a:pt x="620840" y="67823"/>
                </a:cubicBezTo>
                <a:cubicBezTo>
                  <a:pt x="622964" y="64013"/>
                  <a:pt x="624050" y="59707"/>
                  <a:pt x="623983" y="55345"/>
                </a:cubicBezTo>
                <a:cubicBezTo>
                  <a:pt x="624126" y="48773"/>
                  <a:pt x="621621" y="42429"/>
                  <a:pt x="617030" y="37724"/>
                </a:cubicBezTo>
                <a:cubicBezTo>
                  <a:pt x="612486" y="33209"/>
                  <a:pt x="606286" y="30770"/>
                  <a:pt x="599885" y="30961"/>
                </a:cubicBezTo>
                <a:close/>
                <a:moveTo>
                  <a:pt x="429673" y="30675"/>
                </a:moveTo>
                <a:cubicBezTo>
                  <a:pt x="425425" y="30627"/>
                  <a:pt x="421234" y="31751"/>
                  <a:pt x="417576" y="33913"/>
                </a:cubicBezTo>
                <a:cubicBezTo>
                  <a:pt x="413890" y="36047"/>
                  <a:pt x="410861" y="39142"/>
                  <a:pt x="408813" y="42867"/>
                </a:cubicBezTo>
                <a:cubicBezTo>
                  <a:pt x="406680" y="46610"/>
                  <a:pt x="405565" y="50848"/>
                  <a:pt x="405575" y="55154"/>
                </a:cubicBezTo>
                <a:cubicBezTo>
                  <a:pt x="405565" y="59459"/>
                  <a:pt x="406680" y="63698"/>
                  <a:pt x="408813" y="67441"/>
                </a:cubicBezTo>
                <a:cubicBezTo>
                  <a:pt x="410899" y="71203"/>
                  <a:pt x="413957" y="74328"/>
                  <a:pt x="417672" y="76490"/>
                </a:cubicBezTo>
                <a:cubicBezTo>
                  <a:pt x="421262" y="78671"/>
                  <a:pt x="425377" y="79823"/>
                  <a:pt x="429578" y="79823"/>
                </a:cubicBezTo>
                <a:cubicBezTo>
                  <a:pt x="433855" y="79785"/>
                  <a:pt x="438046" y="78671"/>
                  <a:pt x="441770" y="76585"/>
                </a:cubicBezTo>
                <a:cubicBezTo>
                  <a:pt x="445446" y="74528"/>
                  <a:pt x="448476" y="71499"/>
                  <a:pt x="450533" y="67822"/>
                </a:cubicBezTo>
                <a:cubicBezTo>
                  <a:pt x="452667" y="64012"/>
                  <a:pt x="453743" y="59707"/>
                  <a:pt x="453676" y="55344"/>
                </a:cubicBezTo>
                <a:cubicBezTo>
                  <a:pt x="453819" y="48772"/>
                  <a:pt x="451314" y="42428"/>
                  <a:pt x="446723" y="37723"/>
                </a:cubicBezTo>
                <a:cubicBezTo>
                  <a:pt x="442122" y="33122"/>
                  <a:pt x="435798" y="30665"/>
                  <a:pt x="429292" y="30960"/>
                </a:cubicBezTo>
                <a:close/>
                <a:moveTo>
                  <a:pt x="71723" y="24959"/>
                </a:moveTo>
                <a:lnTo>
                  <a:pt x="79819" y="24959"/>
                </a:lnTo>
                <a:lnTo>
                  <a:pt x="79819" y="85729"/>
                </a:lnTo>
                <a:lnTo>
                  <a:pt x="72009" y="85729"/>
                </a:lnTo>
                <a:close/>
                <a:moveTo>
                  <a:pt x="546544" y="24674"/>
                </a:moveTo>
                <a:lnTo>
                  <a:pt x="554355" y="24674"/>
                </a:lnTo>
                <a:lnTo>
                  <a:pt x="554355" y="85443"/>
                </a:lnTo>
                <a:lnTo>
                  <a:pt x="546544" y="85443"/>
                </a:lnTo>
                <a:close/>
                <a:moveTo>
                  <a:pt x="202311" y="23626"/>
                </a:moveTo>
                <a:cubicBezTo>
                  <a:pt x="211979" y="23283"/>
                  <a:pt x="221209" y="27655"/>
                  <a:pt x="227076" y="35342"/>
                </a:cubicBezTo>
                <a:cubicBezTo>
                  <a:pt x="231639" y="41285"/>
                  <a:pt x="234030" y="48620"/>
                  <a:pt x="233839" y="56106"/>
                </a:cubicBezTo>
                <a:lnTo>
                  <a:pt x="179166" y="56106"/>
                </a:lnTo>
                <a:cubicBezTo>
                  <a:pt x="179080" y="62545"/>
                  <a:pt x="181509" y="68765"/>
                  <a:pt x="185929" y="73442"/>
                </a:cubicBezTo>
                <a:cubicBezTo>
                  <a:pt x="190100" y="77937"/>
                  <a:pt x="195987" y="80433"/>
                  <a:pt x="202121" y="80300"/>
                </a:cubicBezTo>
                <a:cubicBezTo>
                  <a:pt x="205179" y="80290"/>
                  <a:pt x="208207" y="79738"/>
                  <a:pt x="211074" y="78680"/>
                </a:cubicBezTo>
                <a:cubicBezTo>
                  <a:pt x="213799" y="77661"/>
                  <a:pt x="216332" y="76213"/>
                  <a:pt x="218599" y="74394"/>
                </a:cubicBezTo>
                <a:cubicBezTo>
                  <a:pt x="221238" y="71784"/>
                  <a:pt x="223486" y="68793"/>
                  <a:pt x="225267" y="65536"/>
                </a:cubicBezTo>
                <a:lnTo>
                  <a:pt x="231839" y="69060"/>
                </a:lnTo>
                <a:cubicBezTo>
                  <a:pt x="229953" y="72880"/>
                  <a:pt x="227410" y="76328"/>
                  <a:pt x="224314" y="79252"/>
                </a:cubicBezTo>
                <a:cubicBezTo>
                  <a:pt x="221542" y="81824"/>
                  <a:pt x="218314" y="83862"/>
                  <a:pt x="214789" y="85253"/>
                </a:cubicBezTo>
                <a:cubicBezTo>
                  <a:pt x="210941" y="86643"/>
                  <a:pt x="206874" y="87320"/>
                  <a:pt x="202788" y="87253"/>
                </a:cubicBezTo>
                <a:cubicBezTo>
                  <a:pt x="193987" y="87834"/>
                  <a:pt x="185405" y="84319"/>
                  <a:pt x="179547" y="77728"/>
                </a:cubicBezTo>
                <a:cubicBezTo>
                  <a:pt x="174108" y="71699"/>
                  <a:pt x="171117" y="63850"/>
                  <a:pt x="171165" y="55725"/>
                </a:cubicBezTo>
                <a:cubicBezTo>
                  <a:pt x="171098" y="48267"/>
                  <a:pt x="173584" y="41000"/>
                  <a:pt x="178213" y="35151"/>
                </a:cubicBezTo>
                <a:cubicBezTo>
                  <a:pt x="183842" y="27560"/>
                  <a:pt x="192863" y="23245"/>
                  <a:pt x="202311" y="23626"/>
                </a:cubicBezTo>
                <a:close/>
                <a:moveTo>
                  <a:pt x="783051" y="23436"/>
                </a:moveTo>
                <a:cubicBezTo>
                  <a:pt x="791909" y="23207"/>
                  <a:pt x="800415" y="26903"/>
                  <a:pt x="806292" y="33532"/>
                </a:cubicBezTo>
                <a:cubicBezTo>
                  <a:pt x="811816" y="39514"/>
                  <a:pt x="814817" y="47391"/>
                  <a:pt x="814674" y="55535"/>
                </a:cubicBezTo>
                <a:cubicBezTo>
                  <a:pt x="814760" y="63812"/>
                  <a:pt x="811578" y="71785"/>
                  <a:pt x="805816" y="77728"/>
                </a:cubicBezTo>
                <a:cubicBezTo>
                  <a:pt x="799977" y="84062"/>
                  <a:pt x="791662" y="87539"/>
                  <a:pt x="783051" y="87253"/>
                </a:cubicBezTo>
                <a:cubicBezTo>
                  <a:pt x="774412" y="87558"/>
                  <a:pt x="766058" y="84081"/>
                  <a:pt x="760191" y="77728"/>
                </a:cubicBezTo>
                <a:cubicBezTo>
                  <a:pt x="754428" y="71785"/>
                  <a:pt x="751247" y="63812"/>
                  <a:pt x="751333" y="55535"/>
                </a:cubicBezTo>
                <a:cubicBezTo>
                  <a:pt x="751237" y="47429"/>
                  <a:pt x="754228" y="39600"/>
                  <a:pt x="759715" y="33627"/>
                </a:cubicBezTo>
                <a:cubicBezTo>
                  <a:pt x="765620" y="26969"/>
                  <a:pt x="774154" y="23236"/>
                  <a:pt x="783051" y="23436"/>
                </a:cubicBezTo>
                <a:close/>
                <a:moveTo>
                  <a:pt x="711804" y="23436"/>
                </a:moveTo>
                <a:cubicBezTo>
                  <a:pt x="715747" y="23407"/>
                  <a:pt x="719671" y="24017"/>
                  <a:pt x="723424" y="25246"/>
                </a:cubicBezTo>
                <a:cubicBezTo>
                  <a:pt x="726853" y="26322"/>
                  <a:pt x="730072" y="27960"/>
                  <a:pt x="732949" y="30103"/>
                </a:cubicBezTo>
                <a:cubicBezTo>
                  <a:pt x="735540" y="32170"/>
                  <a:pt x="737712" y="34732"/>
                  <a:pt x="739331" y="37628"/>
                </a:cubicBezTo>
                <a:lnTo>
                  <a:pt x="733139" y="41438"/>
                </a:lnTo>
                <a:cubicBezTo>
                  <a:pt x="728063" y="34466"/>
                  <a:pt x="719852" y="30475"/>
                  <a:pt x="711232" y="30770"/>
                </a:cubicBezTo>
                <a:cubicBezTo>
                  <a:pt x="704364" y="30570"/>
                  <a:pt x="697697" y="33142"/>
                  <a:pt x="692754" y="37914"/>
                </a:cubicBezTo>
                <a:cubicBezTo>
                  <a:pt x="687991" y="42410"/>
                  <a:pt x="685334" y="48696"/>
                  <a:pt x="685419" y="55249"/>
                </a:cubicBezTo>
                <a:cubicBezTo>
                  <a:pt x="685400" y="59640"/>
                  <a:pt x="686591" y="63955"/>
                  <a:pt x="688848" y="67727"/>
                </a:cubicBezTo>
                <a:cubicBezTo>
                  <a:pt x="691039" y="71756"/>
                  <a:pt x="694344" y="75061"/>
                  <a:pt x="698373" y="77252"/>
                </a:cubicBezTo>
                <a:cubicBezTo>
                  <a:pt x="702412" y="79414"/>
                  <a:pt x="706936" y="80529"/>
                  <a:pt x="711518" y="80491"/>
                </a:cubicBezTo>
                <a:cubicBezTo>
                  <a:pt x="720100" y="80624"/>
                  <a:pt x="728234" y="76661"/>
                  <a:pt x="733425" y="69823"/>
                </a:cubicBezTo>
                <a:lnTo>
                  <a:pt x="739616" y="73823"/>
                </a:lnTo>
                <a:cubicBezTo>
                  <a:pt x="736683" y="78205"/>
                  <a:pt x="732644" y="81719"/>
                  <a:pt x="727901" y="84015"/>
                </a:cubicBezTo>
                <a:cubicBezTo>
                  <a:pt x="722662" y="86482"/>
                  <a:pt x="716928" y="87720"/>
                  <a:pt x="711137" y="87634"/>
                </a:cubicBezTo>
                <a:cubicBezTo>
                  <a:pt x="702240" y="87806"/>
                  <a:pt x="693649" y="84367"/>
                  <a:pt x="687324" y="78109"/>
                </a:cubicBezTo>
                <a:cubicBezTo>
                  <a:pt x="681114" y="72375"/>
                  <a:pt x="677647" y="64270"/>
                  <a:pt x="677799" y="55821"/>
                </a:cubicBezTo>
                <a:cubicBezTo>
                  <a:pt x="677790" y="50058"/>
                  <a:pt x="679342" y="44400"/>
                  <a:pt x="682276" y="39438"/>
                </a:cubicBezTo>
                <a:cubicBezTo>
                  <a:pt x="685162" y="34437"/>
                  <a:pt x="689382" y="30351"/>
                  <a:pt x="694468" y="27627"/>
                </a:cubicBezTo>
                <a:cubicBezTo>
                  <a:pt x="699802" y="24808"/>
                  <a:pt x="705765" y="23369"/>
                  <a:pt x="711804" y="23436"/>
                </a:cubicBezTo>
                <a:close/>
                <a:moveTo>
                  <a:pt x="262414" y="23245"/>
                </a:moveTo>
                <a:cubicBezTo>
                  <a:pt x="268786" y="23798"/>
                  <a:pt x="274692" y="26807"/>
                  <a:pt x="278892" y="31627"/>
                </a:cubicBezTo>
                <a:lnTo>
                  <a:pt x="273939" y="36771"/>
                </a:lnTo>
                <a:cubicBezTo>
                  <a:pt x="270777" y="33246"/>
                  <a:pt x="266376" y="31094"/>
                  <a:pt x="261652" y="30770"/>
                </a:cubicBezTo>
                <a:cubicBezTo>
                  <a:pt x="259223" y="30732"/>
                  <a:pt x="256871" y="31618"/>
                  <a:pt x="255080" y="33246"/>
                </a:cubicBezTo>
                <a:cubicBezTo>
                  <a:pt x="253394" y="34704"/>
                  <a:pt x="252422" y="36828"/>
                  <a:pt x="252413" y="39056"/>
                </a:cubicBezTo>
                <a:cubicBezTo>
                  <a:pt x="252499" y="41152"/>
                  <a:pt x="253261" y="43162"/>
                  <a:pt x="254604" y="44772"/>
                </a:cubicBezTo>
                <a:cubicBezTo>
                  <a:pt x="257385" y="47439"/>
                  <a:pt x="260604" y="49601"/>
                  <a:pt x="264129" y="51153"/>
                </a:cubicBezTo>
                <a:cubicBezTo>
                  <a:pt x="268643" y="53201"/>
                  <a:pt x="272701" y="56154"/>
                  <a:pt x="276035" y="59821"/>
                </a:cubicBezTo>
                <a:cubicBezTo>
                  <a:pt x="278016" y="62602"/>
                  <a:pt x="279073" y="65936"/>
                  <a:pt x="279083" y="69346"/>
                </a:cubicBezTo>
                <a:cubicBezTo>
                  <a:pt x="279130" y="74109"/>
                  <a:pt x="277235" y="78681"/>
                  <a:pt x="273844" y="82014"/>
                </a:cubicBezTo>
                <a:cubicBezTo>
                  <a:pt x="270339" y="85434"/>
                  <a:pt x="265595" y="87291"/>
                  <a:pt x="260699" y="87158"/>
                </a:cubicBezTo>
                <a:cubicBezTo>
                  <a:pt x="257204" y="87158"/>
                  <a:pt x="253756" y="86377"/>
                  <a:pt x="250603" y="84872"/>
                </a:cubicBezTo>
                <a:cubicBezTo>
                  <a:pt x="247526" y="83405"/>
                  <a:pt x="244821" y="81262"/>
                  <a:pt x="242697" y="78585"/>
                </a:cubicBezTo>
                <a:lnTo>
                  <a:pt x="247650" y="72966"/>
                </a:lnTo>
                <a:cubicBezTo>
                  <a:pt x="250651" y="76995"/>
                  <a:pt x="255299" y="79471"/>
                  <a:pt x="260319" y="79728"/>
                </a:cubicBezTo>
                <a:cubicBezTo>
                  <a:pt x="263262" y="79814"/>
                  <a:pt x="266129" y="78757"/>
                  <a:pt x="268320" y="76776"/>
                </a:cubicBezTo>
                <a:cubicBezTo>
                  <a:pt x="270406" y="74985"/>
                  <a:pt x="271625" y="72385"/>
                  <a:pt x="271653" y="69632"/>
                </a:cubicBezTo>
                <a:cubicBezTo>
                  <a:pt x="271634" y="67441"/>
                  <a:pt x="270863" y="65317"/>
                  <a:pt x="269463" y="63631"/>
                </a:cubicBezTo>
                <a:cubicBezTo>
                  <a:pt x="266653" y="60983"/>
                  <a:pt x="263433" y="58802"/>
                  <a:pt x="259938" y="57154"/>
                </a:cubicBezTo>
                <a:cubicBezTo>
                  <a:pt x="255623" y="55259"/>
                  <a:pt x="251784" y="52430"/>
                  <a:pt x="248698" y="48867"/>
                </a:cubicBezTo>
                <a:cubicBezTo>
                  <a:pt x="246698" y="46105"/>
                  <a:pt x="245660" y="42752"/>
                  <a:pt x="245745" y="39342"/>
                </a:cubicBezTo>
                <a:cubicBezTo>
                  <a:pt x="245631" y="34999"/>
                  <a:pt x="247355" y="30808"/>
                  <a:pt x="250508" y="27817"/>
                </a:cubicBezTo>
                <a:cubicBezTo>
                  <a:pt x="253699" y="24760"/>
                  <a:pt x="257994" y="23112"/>
                  <a:pt x="262414" y="23245"/>
                </a:cubicBezTo>
                <a:close/>
                <a:moveTo>
                  <a:pt x="19813" y="23245"/>
                </a:moveTo>
                <a:cubicBezTo>
                  <a:pt x="26146" y="23845"/>
                  <a:pt x="32005" y="26836"/>
                  <a:pt x="36196" y="31627"/>
                </a:cubicBezTo>
                <a:lnTo>
                  <a:pt x="31147" y="36771"/>
                </a:lnTo>
                <a:cubicBezTo>
                  <a:pt x="28023" y="33256"/>
                  <a:pt x="23651" y="31104"/>
                  <a:pt x="18955" y="30770"/>
                </a:cubicBezTo>
                <a:cubicBezTo>
                  <a:pt x="16526" y="30732"/>
                  <a:pt x="14174" y="31618"/>
                  <a:pt x="12383" y="33247"/>
                </a:cubicBezTo>
                <a:cubicBezTo>
                  <a:pt x="10697" y="34704"/>
                  <a:pt x="9725" y="36828"/>
                  <a:pt x="9716" y="39057"/>
                </a:cubicBezTo>
                <a:cubicBezTo>
                  <a:pt x="9802" y="41152"/>
                  <a:pt x="10564" y="43162"/>
                  <a:pt x="11907" y="44772"/>
                </a:cubicBezTo>
                <a:cubicBezTo>
                  <a:pt x="14688" y="47439"/>
                  <a:pt x="17907" y="49601"/>
                  <a:pt x="21432" y="51154"/>
                </a:cubicBezTo>
                <a:cubicBezTo>
                  <a:pt x="25928" y="53201"/>
                  <a:pt x="29947" y="56145"/>
                  <a:pt x="33243" y="59821"/>
                </a:cubicBezTo>
                <a:cubicBezTo>
                  <a:pt x="35291" y="62574"/>
                  <a:pt x="36396" y="65917"/>
                  <a:pt x="36386" y="69346"/>
                </a:cubicBezTo>
                <a:cubicBezTo>
                  <a:pt x="36443" y="74128"/>
                  <a:pt x="34510" y="78710"/>
                  <a:pt x="31052" y="82015"/>
                </a:cubicBezTo>
                <a:cubicBezTo>
                  <a:pt x="27594" y="85453"/>
                  <a:pt x="22880" y="87311"/>
                  <a:pt x="18003" y="87158"/>
                </a:cubicBezTo>
                <a:cubicBezTo>
                  <a:pt x="14507" y="87158"/>
                  <a:pt x="11059" y="86377"/>
                  <a:pt x="7906" y="84872"/>
                </a:cubicBezTo>
                <a:cubicBezTo>
                  <a:pt x="4820" y="83405"/>
                  <a:pt x="2124" y="81262"/>
                  <a:pt x="0" y="78586"/>
                </a:cubicBezTo>
                <a:lnTo>
                  <a:pt x="4954" y="72966"/>
                </a:lnTo>
                <a:cubicBezTo>
                  <a:pt x="7954" y="76995"/>
                  <a:pt x="12602" y="79472"/>
                  <a:pt x="17622" y="79729"/>
                </a:cubicBezTo>
                <a:cubicBezTo>
                  <a:pt x="20574" y="79814"/>
                  <a:pt x="23432" y="78757"/>
                  <a:pt x="25623" y="76776"/>
                </a:cubicBezTo>
                <a:cubicBezTo>
                  <a:pt x="27718" y="74985"/>
                  <a:pt x="28928" y="72385"/>
                  <a:pt x="28956" y="69632"/>
                </a:cubicBezTo>
                <a:cubicBezTo>
                  <a:pt x="28937" y="67441"/>
                  <a:pt x="28166" y="65317"/>
                  <a:pt x="26766" y="63631"/>
                </a:cubicBezTo>
                <a:cubicBezTo>
                  <a:pt x="23956" y="60974"/>
                  <a:pt x="20746" y="58793"/>
                  <a:pt x="17241" y="57154"/>
                </a:cubicBezTo>
                <a:cubicBezTo>
                  <a:pt x="12973" y="55230"/>
                  <a:pt x="9163" y="52401"/>
                  <a:pt x="6097" y="48868"/>
                </a:cubicBezTo>
                <a:cubicBezTo>
                  <a:pt x="4096" y="46105"/>
                  <a:pt x="3058" y="42753"/>
                  <a:pt x="3144" y="39343"/>
                </a:cubicBezTo>
                <a:cubicBezTo>
                  <a:pt x="2991" y="34990"/>
                  <a:pt x="4725" y="30789"/>
                  <a:pt x="7906" y="27817"/>
                </a:cubicBezTo>
                <a:cubicBezTo>
                  <a:pt x="11088" y="24741"/>
                  <a:pt x="15383" y="23083"/>
                  <a:pt x="19813" y="23245"/>
                </a:cubicBezTo>
                <a:close/>
                <a:moveTo>
                  <a:pt x="857726" y="23150"/>
                </a:moveTo>
                <a:cubicBezTo>
                  <a:pt x="860612" y="23141"/>
                  <a:pt x="863460" y="23722"/>
                  <a:pt x="866108" y="24865"/>
                </a:cubicBezTo>
                <a:cubicBezTo>
                  <a:pt x="868594" y="25865"/>
                  <a:pt x="870813" y="27427"/>
                  <a:pt x="872585" y="29437"/>
                </a:cubicBezTo>
                <a:cubicBezTo>
                  <a:pt x="874576" y="31885"/>
                  <a:pt x="876071" y="34695"/>
                  <a:pt x="876966" y="37724"/>
                </a:cubicBezTo>
                <a:cubicBezTo>
                  <a:pt x="879157" y="33352"/>
                  <a:pt x="882443" y="29608"/>
                  <a:pt x="886491" y="26865"/>
                </a:cubicBezTo>
                <a:cubicBezTo>
                  <a:pt x="890235" y="24436"/>
                  <a:pt x="894607" y="23141"/>
                  <a:pt x="899065" y="23150"/>
                </a:cubicBezTo>
                <a:cubicBezTo>
                  <a:pt x="903008" y="23065"/>
                  <a:pt x="906894" y="24160"/>
                  <a:pt x="910209" y="26294"/>
                </a:cubicBezTo>
                <a:cubicBezTo>
                  <a:pt x="913438" y="28446"/>
                  <a:pt x="915933" y="31542"/>
                  <a:pt x="917352" y="35152"/>
                </a:cubicBezTo>
                <a:cubicBezTo>
                  <a:pt x="919219" y="40667"/>
                  <a:pt x="920029" y="46486"/>
                  <a:pt x="919734" y="52297"/>
                </a:cubicBezTo>
                <a:lnTo>
                  <a:pt x="919734" y="85444"/>
                </a:lnTo>
                <a:lnTo>
                  <a:pt x="911733" y="85444"/>
                </a:lnTo>
                <a:lnTo>
                  <a:pt x="911733" y="52297"/>
                </a:lnTo>
                <a:cubicBezTo>
                  <a:pt x="911990" y="47772"/>
                  <a:pt x="911504" y="43239"/>
                  <a:pt x="910304" y="38867"/>
                </a:cubicBezTo>
                <a:cubicBezTo>
                  <a:pt x="909428" y="36419"/>
                  <a:pt x="907751" y="34333"/>
                  <a:pt x="905541" y="32961"/>
                </a:cubicBezTo>
                <a:cubicBezTo>
                  <a:pt x="903170" y="31418"/>
                  <a:pt x="900369" y="30646"/>
                  <a:pt x="897541" y="30770"/>
                </a:cubicBezTo>
                <a:cubicBezTo>
                  <a:pt x="893807" y="30713"/>
                  <a:pt x="890159" y="31885"/>
                  <a:pt x="887158" y="34104"/>
                </a:cubicBezTo>
                <a:cubicBezTo>
                  <a:pt x="884034" y="36304"/>
                  <a:pt x="881643" y="39390"/>
                  <a:pt x="880300" y="42962"/>
                </a:cubicBezTo>
                <a:cubicBezTo>
                  <a:pt x="878500" y="49144"/>
                  <a:pt x="877757" y="55583"/>
                  <a:pt x="878109" y="62012"/>
                </a:cubicBezTo>
                <a:lnTo>
                  <a:pt x="878109" y="85825"/>
                </a:lnTo>
                <a:lnTo>
                  <a:pt x="870394" y="85825"/>
                </a:lnTo>
                <a:lnTo>
                  <a:pt x="870394" y="54678"/>
                </a:lnTo>
                <a:cubicBezTo>
                  <a:pt x="870623" y="49687"/>
                  <a:pt x="870175" y="44686"/>
                  <a:pt x="869061" y="39819"/>
                </a:cubicBezTo>
                <a:cubicBezTo>
                  <a:pt x="868194" y="37238"/>
                  <a:pt x="866527" y="34999"/>
                  <a:pt x="864298" y="33437"/>
                </a:cubicBezTo>
                <a:cubicBezTo>
                  <a:pt x="861888" y="31875"/>
                  <a:pt x="859069" y="31075"/>
                  <a:pt x="856202" y="31151"/>
                </a:cubicBezTo>
                <a:cubicBezTo>
                  <a:pt x="852554" y="31142"/>
                  <a:pt x="848991" y="32275"/>
                  <a:pt x="846010" y="34390"/>
                </a:cubicBezTo>
                <a:cubicBezTo>
                  <a:pt x="842867" y="36552"/>
                  <a:pt x="840447" y="39600"/>
                  <a:pt x="839057" y="43153"/>
                </a:cubicBezTo>
                <a:cubicBezTo>
                  <a:pt x="837276" y="48620"/>
                  <a:pt x="836504" y="54364"/>
                  <a:pt x="836771" y="60107"/>
                </a:cubicBezTo>
                <a:lnTo>
                  <a:pt x="836771" y="85825"/>
                </a:lnTo>
                <a:lnTo>
                  <a:pt x="828960" y="85825"/>
                </a:lnTo>
                <a:lnTo>
                  <a:pt x="829056" y="24674"/>
                </a:lnTo>
                <a:lnTo>
                  <a:pt x="836866" y="24674"/>
                </a:lnTo>
                <a:lnTo>
                  <a:pt x="836866" y="35152"/>
                </a:lnTo>
                <a:cubicBezTo>
                  <a:pt x="839105" y="31828"/>
                  <a:pt x="841953" y="28951"/>
                  <a:pt x="845248" y="26675"/>
                </a:cubicBezTo>
                <a:cubicBezTo>
                  <a:pt x="849011" y="24379"/>
                  <a:pt x="853325" y="23160"/>
                  <a:pt x="857726" y="23150"/>
                </a:cubicBezTo>
                <a:close/>
                <a:moveTo>
                  <a:pt x="321373" y="23149"/>
                </a:moveTo>
                <a:cubicBezTo>
                  <a:pt x="324259" y="23140"/>
                  <a:pt x="327107" y="23721"/>
                  <a:pt x="329755" y="24864"/>
                </a:cubicBezTo>
                <a:cubicBezTo>
                  <a:pt x="332222" y="25893"/>
                  <a:pt x="334442" y="27455"/>
                  <a:pt x="336232" y="29436"/>
                </a:cubicBezTo>
                <a:cubicBezTo>
                  <a:pt x="338194" y="31903"/>
                  <a:pt x="339671" y="34713"/>
                  <a:pt x="340614" y="37723"/>
                </a:cubicBezTo>
                <a:cubicBezTo>
                  <a:pt x="342804" y="33351"/>
                  <a:pt x="346091" y="29608"/>
                  <a:pt x="350139" y="26864"/>
                </a:cubicBezTo>
                <a:cubicBezTo>
                  <a:pt x="353882" y="24435"/>
                  <a:pt x="358254" y="23140"/>
                  <a:pt x="362712" y="23149"/>
                </a:cubicBezTo>
                <a:cubicBezTo>
                  <a:pt x="366655" y="23083"/>
                  <a:pt x="370532" y="24178"/>
                  <a:pt x="373856" y="26293"/>
                </a:cubicBezTo>
                <a:cubicBezTo>
                  <a:pt x="377047" y="28493"/>
                  <a:pt x="379523" y="31570"/>
                  <a:pt x="381000" y="35151"/>
                </a:cubicBezTo>
                <a:cubicBezTo>
                  <a:pt x="382781" y="40685"/>
                  <a:pt x="383552" y="46486"/>
                  <a:pt x="383286" y="52296"/>
                </a:cubicBezTo>
                <a:lnTo>
                  <a:pt x="383286" y="85443"/>
                </a:lnTo>
                <a:lnTo>
                  <a:pt x="375380" y="85443"/>
                </a:lnTo>
                <a:lnTo>
                  <a:pt x="375380" y="52296"/>
                </a:lnTo>
                <a:cubicBezTo>
                  <a:pt x="375637" y="47772"/>
                  <a:pt x="375152" y="43238"/>
                  <a:pt x="373951" y="38866"/>
                </a:cubicBezTo>
                <a:cubicBezTo>
                  <a:pt x="373046" y="36437"/>
                  <a:pt x="371370" y="34360"/>
                  <a:pt x="369189" y="32960"/>
                </a:cubicBezTo>
                <a:cubicBezTo>
                  <a:pt x="366808" y="31436"/>
                  <a:pt x="364017" y="30674"/>
                  <a:pt x="361188" y="30769"/>
                </a:cubicBezTo>
                <a:cubicBezTo>
                  <a:pt x="357454" y="30712"/>
                  <a:pt x="353806" y="31884"/>
                  <a:pt x="350806" y="34103"/>
                </a:cubicBezTo>
                <a:cubicBezTo>
                  <a:pt x="347681" y="36303"/>
                  <a:pt x="345291" y="39390"/>
                  <a:pt x="343948" y="42961"/>
                </a:cubicBezTo>
                <a:cubicBezTo>
                  <a:pt x="342100" y="49134"/>
                  <a:pt x="341357" y="55582"/>
                  <a:pt x="341757" y="62011"/>
                </a:cubicBezTo>
                <a:lnTo>
                  <a:pt x="341757" y="85824"/>
                </a:lnTo>
                <a:lnTo>
                  <a:pt x="333946" y="85824"/>
                </a:lnTo>
                <a:lnTo>
                  <a:pt x="333946" y="54677"/>
                </a:lnTo>
                <a:cubicBezTo>
                  <a:pt x="334213" y="49677"/>
                  <a:pt x="333727" y="44676"/>
                  <a:pt x="332518" y="39818"/>
                </a:cubicBezTo>
                <a:cubicBezTo>
                  <a:pt x="331679" y="37218"/>
                  <a:pt x="330003" y="34980"/>
                  <a:pt x="327755" y="33436"/>
                </a:cubicBezTo>
                <a:cubicBezTo>
                  <a:pt x="325345" y="31874"/>
                  <a:pt x="322526" y="31074"/>
                  <a:pt x="319659" y="31150"/>
                </a:cubicBezTo>
                <a:cubicBezTo>
                  <a:pt x="316039" y="31141"/>
                  <a:pt x="312505" y="32274"/>
                  <a:pt x="309562" y="34389"/>
                </a:cubicBezTo>
                <a:cubicBezTo>
                  <a:pt x="306419" y="36551"/>
                  <a:pt x="304000" y="39599"/>
                  <a:pt x="302609" y="43152"/>
                </a:cubicBezTo>
                <a:cubicBezTo>
                  <a:pt x="300828" y="48619"/>
                  <a:pt x="300056" y="54363"/>
                  <a:pt x="300323" y="60107"/>
                </a:cubicBezTo>
                <a:lnTo>
                  <a:pt x="300323" y="85824"/>
                </a:lnTo>
                <a:lnTo>
                  <a:pt x="292512" y="85824"/>
                </a:lnTo>
                <a:lnTo>
                  <a:pt x="292703" y="24674"/>
                </a:lnTo>
                <a:lnTo>
                  <a:pt x="300514" y="24674"/>
                </a:lnTo>
                <a:lnTo>
                  <a:pt x="300514" y="35151"/>
                </a:lnTo>
                <a:cubicBezTo>
                  <a:pt x="302752" y="31827"/>
                  <a:pt x="305600" y="28950"/>
                  <a:pt x="308895" y="26674"/>
                </a:cubicBezTo>
                <a:cubicBezTo>
                  <a:pt x="312648" y="24359"/>
                  <a:pt x="316963" y="23140"/>
                  <a:pt x="321373" y="23149"/>
                </a:cubicBezTo>
                <a:close/>
                <a:moveTo>
                  <a:pt x="508635" y="22959"/>
                </a:moveTo>
                <a:cubicBezTo>
                  <a:pt x="512921" y="22883"/>
                  <a:pt x="517131" y="24073"/>
                  <a:pt x="520731" y="26388"/>
                </a:cubicBezTo>
                <a:cubicBezTo>
                  <a:pt x="524237" y="28703"/>
                  <a:pt x="526961" y="32017"/>
                  <a:pt x="528542" y="35913"/>
                </a:cubicBezTo>
                <a:cubicBezTo>
                  <a:pt x="530475" y="41809"/>
                  <a:pt x="531314" y="48000"/>
                  <a:pt x="531018" y="54201"/>
                </a:cubicBezTo>
                <a:lnTo>
                  <a:pt x="531018" y="85443"/>
                </a:lnTo>
                <a:lnTo>
                  <a:pt x="523208" y="85443"/>
                </a:lnTo>
                <a:lnTo>
                  <a:pt x="523208" y="56868"/>
                </a:lnTo>
                <a:cubicBezTo>
                  <a:pt x="523379" y="52182"/>
                  <a:pt x="523094" y="47495"/>
                  <a:pt x="522351" y="42866"/>
                </a:cubicBezTo>
                <a:cubicBezTo>
                  <a:pt x="521789" y="39171"/>
                  <a:pt x="519931" y="35799"/>
                  <a:pt x="517112" y="33341"/>
                </a:cubicBezTo>
                <a:cubicBezTo>
                  <a:pt x="514216" y="31217"/>
                  <a:pt x="510692" y="30150"/>
                  <a:pt x="507111" y="30293"/>
                </a:cubicBezTo>
                <a:cubicBezTo>
                  <a:pt x="502415" y="30255"/>
                  <a:pt x="497872" y="31951"/>
                  <a:pt x="494347" y="35056"/>
                </a:cubicBezTo>
                <a:cubicBezTo>
                  <a:pt x="490709" y="37989"/>
                  <a:pt x="488127" y="42038"/>
                  <a:pt x="487013" y="46581"/>
                </a:cubicBezTo>
                <a:cubicBezTo>
                  <a:pt x="486060" y="52048"/>
                  <a:pt x="485670" y="57601"/>
                  <a:pt x="485870" y="63154"/>
                </a:cubicBezTo>
                <a:lnTo>
                  <a:pt x="485870" y="85443"/>
                </a:lnTo>
                <a:lnTo>
                  <a:pt x="478059" y="85443"/>
                </a:lnTo>
                <a:lnTo>
                  <a:pt x="478059" y="24673"/>
                </a:lnTo>
                <a:lnTo>
                  <a:pt x="485870" y="24673"/>
                </a:lnTo>
                <a:lnTo>
                  <a:pt x="485870" y="35532"/>
                </a:lnTo>
                <a:cubicBezTo>
                  <a:pt x="488623" y="31665"/>
                  <a:pt x="492166" y="28417"/>
                  <a:pt x="496252" y="26007"/>
                </a:cubicBezTo>
                <a:cubicBezTo>
                  <a:pt x="500062" y="23988"/>
                  <a:pt x="504320" y="22940"/>
                  <a:pt x="508635" y="22959"/>
                </a:cubicBezTo>
                <a:close/>
                <a:moveTo>
                  <a:pt x="599218" y="22769"/>
                </a:moveTo>
                <a:cubicBezTo>
                  <a:pt x="603914" y="22712"/>
                  <a:pt x="608553" y="23788"/>
                  <a:pt x="612744" y="25913"/>
                </a:cubicBezTo>
                <a:cubicBezTo>
                  <a:pt x="616954" y="28227"/>
                  <a:pt x="620573" y="31485"/>
                  <a:pt x="623316" y="35438"/>
                </a:cubicBezTo>
                <a:lnTo>
                  <a:pt x="623316" y="24674"/>
                </a:lnTo>
                <a:lnTo>
                  <a:pt x="631127" y="24674"/>
                </a:lnTo>
                <a:lnTo>
                  <a:pt x="631127" y="85444"/>
                </a:lnTo>
                <a:lnTo>
                  <a:pt x="623412" y="85444"/>
                </a:lnTo>
                <a:lnTo>
                  <a:pt x="623412" y="74966"/>
                </a:lnTo>
                <a:cubicBezTo>
                  <a:pt x="620449" y="78700"/>
                  <a:pt x="616716" y="81758"/>
                  <a:pt x="612458" y="83920"/>
                </a:cubicBezTo>
                <a:cubicBezTo>
                  <a:pt x="608295" y="86015"/>
                  <a:pt x="603685" y="87063"/>
                  <a:pt x="599028" y="86968"/>
                </a:cubicBezTo>
                <a:cubicBezTo>
                  <a:pt x="590684" y="87015"/>
                  <a:pt x="582702" y="83558"/>
                  <a:pt x="577025" y="77443"/>
                </a:cubicBezTo>
                <a:cubicBezTo>
                  <a:pt x="570862" y="71480"/>
                  <a:pt x="567414" y="63251"/>
                  <a:pt x="567500" y="54678"/>
                </a:cubicBezTo>
                <a:cubicBezTo>
                  <a:pt x="567424" y="46220"/>
                  <a:pt x="570872" y="38105"/>
                  <a:pt x="577025" y="32294"/>
                </a:cubicBezTo>
                <a:cubicBezTo>
                  <a:pt x="582740" y="26122"/>
                  <a:pt x="590808" y="22655"/>
                  <a:pt x="599218" y="22769"/>
                </a:cubicBezTo>
                <a:close/>
                <a:moveTo>
                  <a:pt x="428911" y="22769"/>
                </a:moveTo>
                <a:cubicBezTo>
                  <a:pt x="433607" y="22712"/>
                  <a:pt x="438246" y="23788"/>
                  <a:pt x="442437" y="25912"/>
                </a:cubicBezTo>
                <a:cubicBezTo>
                  <a:pt x="446647" y="28227"/>
                  <a:pt x="450266" y="31484"/>
                  <a:pt x="453009" y="35437"/>
                </a:cubicBezTo>
                <a:lnTo>
                  <a:pt x="453009" y="24674"/>
                </a:lnTo>
                <a:lnTo>
                  <a:pt x="460820" y="24674"/>
                </a:lnTo>
                <a:lnTo>
                  <a:pt x="460820" y="85443"/>
                </a:lnTo>
                <a:lnTo>
                  <a:pt x="453105" y="85443"/>
                </a:lnTo>
                <a:lnTo>
                  <a:pt x="453105" y="74966"/>
                </a:lnTo>
                <a:cubicBezTo>
                  <a:pt x="450162" y="78719"/>
                  <a:pt x="446418" y="81786"/>
                  <a:pt x="442151" y="83919"/>
                </a:cubicBezTo>
                <a:cubicBezTo>
                  <a:pt x="437988" y="86015"/>
                  <a:pt x="433378" y="87063"/>
                  <a:pt x="428721" y="86967"/>
                </a:cubicBezTo>
                <a:cubicBezTo>
                  <a:pt x="420377" y="87015"/>
                  <a:pt x="412395" y="83557"/>
                  <a:pt x="406718" y="77442"/>
                </a:cubicBezTo>
                <a:cubicBezTo>
                  <a:pt x="400555" y="71480"/>
                  <a:pt x="397107" y="63250"/>
                  <a:pt x="397193" y="54677"/>
                </a:cubicBezTo>
                <a:cubicBezTo>
                  <a:pt x="397155" y="46229"/>
                  <a:pt x="400603" y="38132"/>
                  <a:pt x="406718" y="32294"/>
                </a:cubicBezTo>
                <a:cubicBezTo>
                  <a:pt x="412452" y="26141"/>
                  <a:pt x="420501" y="22683"/>
                  <a:pt x="428911" y="22769"/>
                </a:cubicBezTo>
                <a:close/>
                <a:moveTo>
                  <a:pt x="48863" y="1529"/>
                </a:moveTo>
                <a:lnTo>
                  <a:pt x="56674" y="1529"/>
                </a:lnTo>
                <a:lnTo>
                  <a:pt x="56674" y="85730"/>
                </a:lnTo>
                <a:lnTo>
                  <a:pt x="48863" y="85730"/>
                </a:lnTo>
                <a:close/>
                <a:moveTo>
                  <a:pt x="148209" y="1147"/>
                </a:moveTo>
                <a:lnTo>
                  <a:pt x="156020" y="1528"/>
                </a:lnTo>
                <a:lnTo>
                  <a:pt x="156020" y="85729"/>
                </a:lnTo>
                <a:lnTo>
                  <a:pt x="148305" y="85729"/>
                </a:lnTo>
                <a:lnTo>
                  <a:pt x="148305" y="75251"/>
                </a:lnTo>
                <a:cubicBezTo>
                  <a:pt x="145342" y="78985"/>
                  <a:pt x="141609" y="82042"/>
                  <a:pt x="137351" y="84205"/>
                </a:cubicBezTo>
                <a:cubicBezTo>
                  <a:pt x="133188" y="86300"/>
                  <a:pt x="128578" y="87348"/>
                  <a:pt x="123921" y="87253"/>
                </a:cubicBezTo>
                <a:cubicBezTo>
                  <a:pt x="115577" y="87300"/>
                  <a:pt x="107595" y="83843"/>
                  <a:pt x="101918" y="77728"/>
                </a:cubicBezTo>
                <a:cubicBezTo>
                  <a:pt x="95755" y="71765"/>
                  <a:pt x="92307" y="63535"/>
                  <a:pt x="92393" y="54963"/>
                </a:cubicBezTo>
                <a:cubicBezTo>
                  <a:pt x="92355" y="46514"/>
                  <a:pt x="95803" y="38418"/>
                  <a:pt x="101918" y="32579"/>
                </a:cubicBezTo>
                <a:cubicBezTo>
                  <a:pt x="107633" y="26407"/>
                  <a:pt x="115701" y="22940"/>
                  <a:pt x="124111" y="23054"/>
                </a:cubicBezTo>
                <a:cubicBezTo>
                  <a:pt x="128807" y="22997"/>
                  <a:pt x="133446" y="24073"/>
                  <a:pt x="137637" y="26197"/>
                </a:cubicBezTo>
                <a:cubicBezTo>
                  <a:pt x="141847" y="28512"/>
                  <a:pt x="145466" y="31769"/>
                  <a:pt x="148209" y="35722"/>
                </a:cubicBezTo>
                <a:close/>
                <a:moveTo>
                  <a:pt x="550450" y="4"/>
                </a:moveTo>
                <a:cubicBezTo>
                  <a:pt x="552183" y="-63"/>
                  <a:pt x="553850" y="633"/>
                  <a:pt x="555022" y="1909"/>
                </a:cubicBezTo>
                <a:cubicBezTo>
                  <a:pt x="556260" y="3109"/>
                  <a:pt x="556946" y="4757"/>
                  <a:pt x="556927" y="6481"/>
                </a:cubicBezTo>
                <a:cubicBezTo>
                  <a:pt x="556927" y="8167"/>
                  <a:pt x="556241" y="9786"/>
                  <a:pt x="555022" y="10958"/>
                </a:cubicBezTo>
                <a:cubicBezTo>
                  <a:pt x="553822" y="12196"/>
                  <a:pt x="552174" y="12882"/>
                  <a:pt x="550450" y="12863"/>
                </a:cubicBezTo>
                <a:cubicBezTo>
                  <a:pt x="548764" y="12863"/>
                  <a:pt x="547144" y="12177"/>
                  <a:pt x="545973" y="10958"/>
                </a:cubicBezTo>
                <a:cubicBezTo>
                  <a:pt x="544754" y="9786"/>
                  <a:pt x="544068" y="8167"/>
                  <a:pt x="544068" y="6481"/>
                </a:cubicBezTo>
                <a:cubicBezTo>
                  <a:pt x="544049" y="4757"/>
                  <a:pt x="544735" y="3109"/>
                  <a:pt x="545973" y="1909"/>
                </a:cubicBezTo>
                <a:cubicBezTo>
                  <a:pt x="547116" y="652"/>
                  <a:pt x="548754" y="-44"/>
                  <a:pt x="550450" y="4"/>
                </a:cubicBezTo>
                <a:close/>
                <a:moveTo>
                  <a:pt x="75628" y="4"/>
                </a:moveTo>
                <a:cubicBezTo>
                  <a:pt x="77362" y="-63"/>
                  <a:pt x="79029" y="633"/>
                  <a:pt x="80200" y="1909"/>
                </a:cubicBezTo>
                <a:cubicBezTo>
                  <a:pt x="81439" y="3109"/>
                  <a:pt x="82124" y="4757"/>
                  <a:pt x="82105" y="6481"/>
                </a:cubicBezTo>
                <a:cubicBezTo>
                  <a:pt x="82105" y="8167"/>
                  <a:pt x="81420" y="9786"/>
                  <a:pt x="80200" y="10958"/>
                </a:cubicBezTo>
                <a:cubicBezTo>
                  <a:pt x="79000" y="12196"/>
                  <a:pt x="77352" y="12882"/>
                  <a:pt x="75628" y="12863"/>
                </a:cubicBezTo>
                <a:cubicBezTo>
                  <a:pt x="73942" y="12863"/>
                  <a:pt x="72323" y="12177"/>
                  <a:pt x="71152" y="10958"/>
                </a:cubicBezTo>
                <a:cubicBezTo>
                  <a:pt x="69932" y="9786"/>
                  <a:pt x="69247" y="8167"/>
                  <a:pt x="69247" y="6481"/>
                </a:cubicBezTo>
                <a:cubicBezTo>
                  <a:pt x="69228" y="4757"/>
                  <a:pt x="69913" y="3109"/>
                  <a:pt x="71152" y="1909"/>
                </a:cubicBezTo>
                <a:cubicBezTo>
                  <a:pt x="72295" y="652"/>
                  <a:pt x="73933" y="-44"/>
                  <a:pt x="75628" y="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3 Talking Points">
  <p:cSld name="CUSTOM_2">
    <p:bg>
      <p:bgPr>
        <a:solidFill>
          <a:schemeClr val="lt2"/>
        </a:solidFill>
      </p:bgPr>
    </p:bg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5"/>
          <p:cNvSpPr/>
          <p:nvPr/>
        </p:nvSpPr>
        <p:spPr>
          <a:xfrm flipH="1">
            <a:off x="1874100" y="-57237"/>
            <a:ext cx="10317900" cy="69768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142875" rotWithShape="0" dir="16200000" dist="38100">
              <a:srgbClr val="000000">
                <a:alpha val="2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5"/>
          <p:cNvSpPr/>
          <p:nvPr/>
        </p:nvSpPr>
        <p:spPr>
          <a:xfrm>
            <a:off x="0" y="-57237"/>
            <a:ext cx="10317900" cy="69768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142875" rotWithShape="0" dir="16200000" dist="38100">
              <a:srgbClr val="000000">
                <a:alpha val="2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5"/>
          <p:cNvSpPr/>
          <p:nvPr/>
        </p:nvSpPr>
        <p:spPr>
          <a:xfrm>
            <a:off x="0" y="2812026"/>
            <a:ext cx="12192000" cy="4046100"/>
          </a:xfrm>
          <a:prstGeom prst="triangle">
            <a:avLst>
              <a:gd fmla="val 50000" name="adj"/>
            </a:avLst>
          </a:prstGeom>
          <a:solidFill>
            <a:schemeClr val="lt1"/>
          </a:solidFill>
          <a:ln>
            <a:noFill/>
          </a:ln>
          <a:effectLst>
            <a:outerShdw blurRad="142875" rotWithShape="0" dir="16200000" dist="38100">
              <a:srgbClr val="000000">
                <a:alpha val="2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00" name="Google Shape;100;p5"/>
          <p:cNvGrpSpPr/>
          <p:nvPr/>
        </p:nvGrpSpPr>
        <p:grpSpPr>
          <a:xfrm>
            <a:off x="179231" y="332171"/>
            <a:ext cx="11807282" cy="6350387"/>
            <a:chOff x="179231" y="332171"/>
            <a:chExt cx="11807282" cy="6350387"/>
          </a:xfrm>
        </p:grpSpPr>
        <p:sp>
          <p:nvSpPr>
            <p:cNvPr id="101" name="Google Shape;101;p5"/>
            <p:cNvSpPr/>
            <p:nvPr/>
          </p:nvSpPr>
          <p:spPr>
            <a:xfrm flipH="1" rot="5400000">
              <a:off x="11404663" y="646121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" name="Google Shape;102;p5"/>
            <p:cNvSpPr/>
            <p:nvPr/>
          </p:nvSpPr>
          <p:spPr>
            <a:xfrm flipH="1" rot="5400000">
              <a:off x="11404663" y="2703191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" name="Google Shape;103;p5"/>
            <p:cNvSpPr/>
            <p:nvPr/>
          </p:nvSpPr>
          <p:spPr>
            <a:xfrm flipH="1" rot="5400000">
              <a:off x="11400252" y="4862357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" name="Google Shape;104;p5"/>
            <p:cNvSpPr/>
            <p:nvPr/>
          </p:nvSpPr>
          <p:spPr>
            <a:xfrm flipH="1" rot="5400000">
              <a:off x="-130306" y="1884429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" name="Google Shape;105;p5"/>
            <p:cNvSpPr/>
            <p:nvPr/>
          </p:nvSpPr>
          <p:spPr>
            <a:xfrm flipH="1" rot="5400000">
              <a:off x="-130306" y="3941498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" name="Google Shape;106;p5"/>
            <p:cNvSpPr/>
            <p:nvPr/>
          </p:nvSpPr>
          <p:spPr>
            <a:xfrm flipH="1" rot="5400000">
              <a:off x="-134719" y="6100663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" name="Google Shape;107;p5"/>
            <p:cNvSpPr/>
            <p:nvPr/>
          </p:nvSpPr>
          <p:spPr>
            <a:xfrm>
              <a:off x="1683313" y="6414659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" name="Google Shape;108;p5"/>
            <p:cNvSpPr/>
            <p:nvPr/>
          </p:nvSpPr>
          <p:spPr>
            <a:xfrm>
              <a:off x="3829901" y="6414659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" name="Google Shape;109;p5"/>
            <p:cNvSpPr/>
            <p:nvPr/>
          </p:nvSpPr>
          <p:spPr>
            <a:xfrm>
              <a:off x="5976489" y="6414659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" name="Google Shape;110;p5"/>
            <p:cNvSpPr/>
            <p:nvPr/>
          </p:nvSpPr>
          <p:spPr>
            <a:xfrm>
              <a:off x="8123077" y="6414659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" name="Google Shape;111;p5"/>
            <p:cNvSpPr/>
            <p:nvPr/>
          </p:nvSpPr>
          <p:spPr>
            <a:xfrm>
              <a:off x="10273890" y="6414659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2" name="Google Shape;112;p5"/>
          <p:cNvGrpSpPr/>
          <p:nvPr/>
        </p:nvGrpSpPr>
        <p:grpSpPr>
          <a:xfrm>
            <a:off x="179233" y="581616"/>
            <a:ext cx="11802869" cy="6100943"/>
            <a:chOff x="179233" y="581616"/>
            <a:chExt cx="11802869" cy="6100943"/>
          </a:xfrm>
        </p:grpSpPr>
        <p:sp>
          <p:nvSpPr>
            <p:cNvPr id="113" name="Google Shape;113;p5"/>
            <p:cNvSpPr/>
            <p:nvPr/>
          </p:nvSpPr>
          <p:spPr>
            <a:xfrm flipH="1" rot="5400000">
              <a:off x="11400252" y="1683239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" name="Google Shape;114;p5"/>
            <p:cNvSpPr/>
            <p:nvPr/>
          </p:nvSpPr>
          <p:spPr>
            <a:xfrm flipH="1" rot="5400000">
              <a:off x="11400252" y="3740309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" name="Google Shape;115;p5"/>
            <p:cNvSpPr/>
            <p:nvPr/>
          </p:nvSpPr>
          <p:spPr>
            <a:xfrm flipH="1" rot="5400000">
              <a:off x="11400252" y="5957800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" name="Google Shape;116;p5"/>
            <p:cNvSpPr/>
            <p:nvPr/>
          </p:nvSpPr>
          <p:spPr>
            <a:xfrm flipH="1" rot="5400000">
              <a:off x="-130494" y="2921546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" name="Google Shape;117;p5"/>
            <p:cNvSpPr/>
            <p:nvPr/>
          </p:nvSpPr>
          <p:spPr>
            <a:xfrm flipH="1" rot="5400000">
              <a:off x="-130494" y="4978616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" name="Google Shape;118;p5"/>
            <p:cNvSpPr/>
            <p:nvPr/>
          </p:nvSpPr>
          <p:spPr>
            <a:xfrm>
              <a:off x="2760832" y="6414659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" name="Google Shape;119;p5"/>
            <p:cNvSpPr/>
            <p:nvPr/>
          </p:nvSpPr>
          <p:spPr>
            <a:xfrm>
              <a:off x="4907420" y="6414659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" name="Google Shape;120;p5"/>
            <p:cNvSpPr/>
            <p:nvPr/>
          </p:nvSpPr>
          <p:spPr>
            <a:xfrm>
              <a:off x="7054008" y="6414659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" name="Google Shape;121;p5"/>
            <p:cNvSpPr/>
            <p:nvPr/>
          </p:nvSpPr>
          <p:spPr>
            <a:xfrm>
              <a:off x="9200596" y="6414659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" name="Google Shape;122;p5"/>
            <p:cNvSpPr/>
            <p:nvPr/>
          </p:nvSpPr>
          <p:spPr>
            <a:xfrm>
              <a:off x="614244" y="6414658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" name="Google Shape;123;p5"/>
            <p:cNvSpPr/>
            <p:nvPr/>
          </p:nvSpPr>
          <p:spPr>
            <a:xfrm flipH="1" rot="5400000">
              <a:off x="-134717" y="895566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4" name="Google Shape;124;p5"/>
          <p:cNvSpPr/>
          <p:nvPr/>
        </p:nvSpPr>
        <p:spPr>
          <a:xfrm>
            <a:off x="350325" y="512275"/>
            <a:ext cx="11008200" cy="6250800"/>
          </a:xfrm>
          <a:prstGeom prst="rect">
            <a:avLst/>
          </a:prstGeom>
          <a:gradFill>
            <a:gsLst>
              <a:gs pos="0">
                <a:schemeClr val="lt1"/>
              </a:gs>
              <a:gs pos="33000">
                <a:schemeClr val="accent3"/>
              </a:gs>
              <a:gs pos="33000">
                <a:schemeClr val="lt1"/>
              </a:gs>
              <a:gs pos="68000">
                <a:schemeClr val="accent3"/>
              </a:gs>
              <a:gs pos="68000">
                <a:schemeClr val="lt1"/>
              </a:gs>
              <a:gs pos="100000">
                <a:schemeClr val="lt1"/>
              </a:gs>
            </a:gsLst>
            <a:lin ang="0" scaled="0"/>
          </a:gradFill>
          <a:ln>
            <a:noFill/>
          </a:ln>
          <a:effectLst>
            <a:outerShdw blurRad="128588" rotWithShape="0" algn="bl">
              <a:srgbClr val="1C0935">
                <a:alpha val="6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5"/>
          <p:cNvSpPr txBox="1"/>
          <p:nvPr>
            <p:ph type="title"/>
          </p:nvPr>
        </p:nvSpPr>
        <p:spPr>
          <a:xfrm>
            <a:off x="566975" y="904275"/>
            <a:ext cx="105831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/>
        </p:txBody>
      </p:sp>
      <p:sp>
        <p:nvSpPr>
          <p:cNvPr id="126" name="Google Shape;126;p5"/>
          <p:cNvSpPr txBox="1"/>
          <p:nvPr>
            <p:ph idx="1" type="body"/>
          </p:nvPr>
        </p:nvSpPr>
        <p:spPr>
          <a:xfrm>
            <a:off x="566975" y="2742369"/>
            <a:ext cx="3110100" cy="1322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556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1pPr>
            <a:lvl2pPr indent="-355600" lvl="1" marL="914400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2000"/>
              <a:buChar char="○"/>
              <a:defRPr/>
            </a:lvl2pPr>
            <a:lvl3pPr indent="-355600" lvl="2" marL="1371600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2000"/>
              <a:buChar char="■"/>
              <a:defRPr/>
            </a:lvl3pPr>
            <a:lvl4pPr indent="-355600" lvl="3" marL="1828800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2000"/>
              <a:buChar char="●"/>
              <a:defRPr/>
            </a:lvl4pPr>
            <a:lvl5pPr indent="-355600" lvl="4" marL="2286000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2000"/>
              <a:buChar char="○"/>
              <a:defRPr/>
            </a:lvl5pPr>
            <a:lvl6pPr indent="-355600" lvl="5" marL="2743200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2000"/>
              <a:buChar char="■"/>
              <a:defRPr/>
            </a:lvl6pPr>
            <a:lvl7pPr indent="-355600" lvl="6" marL="3200400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2000"/>
              <a:buChar char="●"/>
              <a:defRPr/>
            </a:lvl7pPr>
            <a:lvl8pPr indent="-355600" lvl="7" marL="3657600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2000"/>
              <a:buChar char="○"/>
              <a:defRPr/>
            </a:lvl8pPr>
            <a:lvl9pPr indent="-355600" lvl="8" marL="4114800" rtl="0">
              <a:lnSpc>
                <a:spcPct val="100000"/>
              </a:lnSpc>
              <a:spcBef>
                <a:spcPts val="2100"/>
              </a:spcBef>
              <a:spcAft>
                <a:spcPts val="2100"/>
              </a:spcAft>
              <a:buSzPts val="2000"/>
              <a:buChar char="■"/>
              <a:defRPr/>
            </a:lvl9pPr>
          </a:lstStyle>
          <a:p/>
        </p:txBody>
      </p:sp>
      <p:sp>
        <p:nvSpPr>
          <p:cNvPr id="127" name="Google Shape;127;p5"/>
          <p:cNvSpPr txBox="1"/>
          <p:nvPr>
            <p:ph idx="2" type="body"/>
          </p:nvPr>
        </p:nvSpPr>
        <p:spPr>
          <a:xfrm>
            <a:off x="4303419" y="2742369"/>
            <a:ext cx="3110100" cy="1322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556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1pPr>
            <a:lvl2pPr indent="-355600" lvl="1" marL="914400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2000"/>
              <a:buChar char="○"/>
              <a:defRPr/>
            </a:lvl2pPr>
            <a:lvl3pPr indent="-355600" lvl="2" marL="1371600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2000"/>
              <a:buChar char="■"/>
              <a:defRPr/>
            </a:lvl3pPr>
            <a:lvl4pPr indent="-355600" lvl="3" marL="1828800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2000"/>
              <a:buChar char="●"/>
              <a:defRPr/>
            </a:lvl4pPr>
            <a:lvl5pPr indent="-355600" lvl="4" marL="2286000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2000"/>
              <a:buChar char="○"/>
              <a:defRPr/>
            </a:lvl5pPr>
            <a:lvl6pPr indent="-355600" lvl="5" marL="2743200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2000"/>
              <a:buChar char="■"/>
              <a:defRPr/>
            </a:lvl6pPr>
            <a:lvl7pPr indent="-355600" lvl="6" marL="3200400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2000"/>
              <a:buChar char="●"/>
              <a:defRPr/>
            </a:lvl7pPr>
            <a:lvl8pPr indent="-355600" lvl="7" marL="3657600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2000"/>
              <a:buChar char="○"/>
              <a:defRPr/>
            </a:lvl8pPr>
            <a:lvl9pPr indent="-355600" lvl="8" marL="4114800" rtl="0">
              <a:lnSpc>
                <a:spcPct val="100000"/>
              </a:lnSpc>
              <a:spcBef>
                <a:spcPts val="2100"/>
              </a:spcBef>
              <a:spcAft>
                <a:spcPts val="2100"/>
              </a:spcAft>
              <a:buSzPts val="2000"/>
              <a:buChar char="■"/>
              <a:defRPr/>
            </a:lvl9pPr>
          </a:lstStyle>
          <a:p/>
        </p:txBody>
      </p:sp>
      <p:sp>
        <p:nvSpPr>
          <p:cNvPr id="128" name="Google Shape;128;p5"/>
          <p:cNvSpPr txBox="1"/>
          <p:nvPr>
            <p:ph idx="3" type="body"/>
          </p:nvPr>
        </p:nvSpPr>
        <p:spPr>
          <a:xfrm>
            <a:off x="566975" y="4783426"/>
            <a:ext cx="3110100" cy="1322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556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1pPr>
            <a:lvl2pPr indent="-355600" lvl="1" marL="914400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2000"/>
              <a:buChar char="○"/>
              <a:defRPr/>
            </a:lvl2pPr>
            <a:lvl3pPr indent="-355600" lvl="2" marL="1371600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2000"/>
              <a:buChar char="■"/>
              <a:defRPr/>
            </a:lvl3pPr>
            <a:lvl4pPr indent="-355600" lvl="3" marL="1828800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2000"/>
              <a:buChar char="●"/>
              <a:defRPr/>
            </a:lvl4pPr>
            <a:lvl5pPr indent="-355600" lvl="4" marL="2286000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2000"/>
              <a:buChar char="○"/>
              <a:defRPr/>
            </a:lvl5pPr>
            <a:lvl6pPr indent="-355600" lvl="5" marL="2743200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2000"/>
              <a:buChar char="■"/>
              <a:defRPr/>
            </a:lvl6pPr>
            <a:lvl7pPr indent="-355600" lvl="6" marL="3200400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2000"/>
              <a:buChar char="●"/>
              <a:defRPr/>
            </a:lvl7pPr>
            <a:lvl8pPr indent="-355600" lvl="7" marL="3657600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2000"/>
              <a:buChar char="○"/>
              <a:defRPr/>
            </a:lvl8pPr>
            <a:lvl9pPr indent="-355600" lvl="8" marL="4114800" rtl="0">
              <a:lnSpc>
                <a:spcPct val="100000"/>
              </a:lnSpc>
              <a:spcBef>
                <a:spcPts val="2100"/>
              </a:spcBef>
              <a:spcAft>
                <a:spcPts val="2100"/>
              </a:spcAft>
              <a:buSzPts val="2000"/>
              <a:buChar char="■"/>
              <a:defRPr/>
            </a:lvl9pPr>
          </a:lstStyle>
          <a:p/>
        </p:txBody>
      </p:sp>
      <p:sp>
        <p:nvSpPr>
          <p:cNvPr id="129" name="Google Shape;129;p5"/>
          <p:cNvSpPr txBox="1"/>
          <p:nvPr>
            <p:ph idx="4" type="body"/>
          </p:nvPr>
        </p:nvSpPr>
        <p:spPr>
          <a:xfrm>
            <a:off x="4303419" y="4783426"/>
            <a:ext cx="3110100" cy="1322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556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1pPr>
            <a:lvl2pPr indent="-355600" lvl="1" marL="914400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2000"/>
              <a:buChar char="○"/>
              <a:defRPr/>
            </a:lvl2pPr>
            <a:lvl3pPr indent="-355600" lvl="2" marL="1371600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2000"/>
              <a:buChar char="■"/>
              <a:defRPr/>
            </a:lvl3pPr>
            <a:lvl4pPr indent="-355600" lvl="3" marL="1828800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2000"/>
              <a:buChar char="●"/>
              <a:defRPr/>
            </a:lvl4pPr>
            <a:lvl5pPr indent="-355600" lvl="4" marL="2286000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2000"/>
              <a:buChar char="○"/>
              <a:defRPr/>
            </a:lvl5pPr>
            <a:lvl6pPr indent="-355600" lvl="5" marL="2743200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2000"/>
              <a:buChar char="■"/>
              <a:defRPr/>
            </a:lvl6pPr>
            <a:lvl7pPr indent="-355600" lvl="6" marL="3200400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2000"/>
              <a:buChar char="●"/>
              <a:defRPr/>
            </a:lvl7pPr>
            <a:lvl8pPr indent="-355600" lvl="7" marL="3657600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2000"/>
              <a:buChar char="○"/>
              <a:defRPr/>
            </a:lvl8pPr>
            <a:lvl9pPr indent="-355600" lvl="8" marL="4114800" rtl="0">
              <a:lnSpc>
                <a:spcPct val="100000"/>
              </a:lnSpc>
              <a:spcBef>
                <a:spcPts val="2100"/>
              </a:spcBef>
              <a:spcAft>
                <a:spcPts val="2100"/>
              </a:spcAft>
              <a:buSzPts val="2000"/>
              <a:buChar char="■"/>
              <a:defRPr/>
            </a:lvl9pPr>
          </a:lstStyle>
          <a:p/>
        </p:txBody>
      </p:sp>
      <p:sp>
        <p:nvSpPr>
          <p:cNvPr id="130" name="Google Shape;130;p5"/>
          <p:cNvSpPr txBox="1"/>
          <p:nvPr>
            <p:ph idx="5" type="title"/>
          </p:nvPr>
        </p:nvSpPr>
        <p:spPr>
          <a:xfrm>
            <a:off x="566975" y="2046599"/>
            <a:ext cx="3110100" cy="695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ldrich"/>
              <a:buNone/>
              <a:defRPr sz="2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/>
        </p:txBody>
      </p:sp>
      <p:sp>
        <p:nvSpPr>
          <p:cNvPr id="131" name="Google Shape;131;p5"/>
          <p:cNvSpPr txBox="1"/>
          <p:nvPr>
            <p:ph idx="6" type="title"/>
          </p:nvPr>
        </p:nvSpPr>
        <p:spPr>
          <a:xfrm>
            <a:off x="4303419" y="2046599"/>
            <a:ext cx="3110100" cy="695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ldrich"/>
              <a:buNone/>
              <a:defRPr sz="2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/>
        </p:txBody>
      </p:sp>
      <p:sp>
        <p:nvSpPr>
          <p:cNvPr id="132" name="Google Shape;132;p5"/>
          <p:cNvSpPr txBox="1"/>
          <p:nvPr>
            <p:ph idx="7" type="title"/>
          </p:nvPr>
        </p:nvSpPr>
        <p:spPr>
          <a:xfrm>
            <a:off x="566975" y="4087657"/>
            <a:ext cx="3110100" cy="695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ldrich"/>
              <a:buNone/>
              <a:defRPr sz="2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/>
        </p:txBody>
      </p:sp>
      <p:sp>
        <p:nvSpPr>
          <p:cNvPr id="133" name="Google Shape;133;p5"/>
          <p:cNvSpPr txBox="1"/>
          <p:nvPr>
            <p:ph idx="8" type="title"/>
          </p:nvPr>
        </p:nvSpPr>
        <p:spPr>
          <a:xfrm>
            <a:off x="4303419" y="4087657"/>
            <a:ext cx="3110100" cy="695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ldrich"/>
              <a:buNone/>
              <a:defRPr sz="2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/>
        </p:txBody>
      </p:sp>
      <p:sp>
        <p:nvSpPr>
          <p:cNvPr id="134" name="Google Shape;134;p5"/>
          <p:cNvSpPr txBox="1"/>
          <p:nvPr>
            <p:ph idx="9" type="body"/>
          </p:nvPr>
        </p:nvSpPr>
        <p:spPr>
          <a:xfrm>
            <a:off x="8039862" y="2742369"/>
            <a:ext cx="3110100" cy="1322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556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1pPr>
            <a:lvl2pPr indent="-355600" lvl="1" marL="914400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2000"/>
              <a:buChar char="○"/>
              <a:defRPr/>
            </a:lvl2pPr>
            <a:lvl3pPr indent="-355600" lvl="2" marL="1371600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2000"/>
              <a:buChar char="■"/>
              <a:defRPr/>
            </a:lvl3pPr>
            <a:lvl4pPr indent="-355600" lvl="3" marL="1828800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2000"/>
              <a:buChar char="●"/>
              <a:defRPr/>
            </a:lvl4pPr>
            <a:lvl5pPr indent="-355600" lvl="4" marL="2286000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2000"/>
              <a:buChar char="○"/>
              <a:defRPr/>
            </a:lvl5pPr>
            <a:lvl6pPr indent="-355600" lvl="5" marL="2743200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2000"/>
              <a:buChar char="■"/>
              <a:defRPr/>
            </a:lvl6pPr>
            <a:lvl7pPr indent="-355600" lvl="6" marL="3200400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2000"/>
              <a:buChar char="●"/>
              <a:defRPr/>
            </a:lvl7pPr>
            <a:lvl8pPr indent="-355600" lvl="7" marL="3657600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2000"/>
              <a:buChar char="○"/>
              <a:defRPr/>
            </a:lvl8pPr>
            <a:lvl9pPr indent="-355600" lvl="8" marL="4114800" rtl="0">
              <a:lnSpc>
                <a:spcPct val="100000"/>
              </a:lnSpc>
              <a:spcBef>
                <a:spcPts val="2100"/>
              </a:spcBef>
              <a:spcAft>
                <a:spcPts val="2100"/>
              </a:spcAft>
              <a:buSzPts val="2000"/>
              <a:buChar char="■"/>
              <a:defRPr/>
            </a:lvl9pPr>
          </a:lstStyle>
          <a:p/>
        </p:txBody>
      </p:sp>
      <p:sp>
        <p:nvSpPr>
          <p:cNvPr id="135" name="Google Shape;135;p5"/>
          <p:cNvSpPr txBox="1"/>
          <p:nvPr>
            <p:ph idx="13" type="body"/>
          </p:nvPr>
        </p:nvSpPr>
        <p:spPr>
          <a:xfrm>
            <a:off x="8039862" y="4783426"/>
            <a:ext cx="3110100" cy="1322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556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1pPr>
            <a:lvl2pPr indent="-355600" lvl="1" marL="914400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2000"/>
              <a:buChar char="○"/>
              <a:defRPr/>
            </a:lvl2pPr>
            <a:lvl3pPr indent="-355600" lvl="2" marL="1371600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2000"/>
              <a:buChar char="■"/>
              <a:defRPr/>
            </a:lvl3pPr>
            <a:lvl4pPr indent="-355600" lvl="3" marL="1828800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2000"/>
              <a:buChar char="●"/>
              <a:defRPr/>
            </a:lvl4pPr>
            <a:lvl5pPr indent="-355600" lvl="4" marL="2286000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2000"/>
              <a:buChar char="○"/>
              <a:defRPr/>
            </a:lvl5pPr>
            <a:lvl6pPr indent="-355600" lvl="5" marL="2743200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2000"/>
              <a:buChar char="■"/>
              <a:defRPr/>
            </a:lvl6pPr>
            <a:lvl7pPr indent="-355600" lvl="6" marL="3200400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2000"/>
              <a:buChar char="●"/>
              <a:defRPr/>
            </a:lvl7pPr>
            <a:lvl8pPr indent="-355600" lvl="7" marL="3657600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2000"/>
              <a:buChar char="○"/>
              <a:defRPr/>
            </a:lvl8pPr>
            <a:lvl9pPr indent="-355600" lvl="8" marL="4114800" rtl="0">
              <a:lnSpc>
                <a:spcPct val="100000"/>
              </a:lnSpc>
              <a:spcBef>
                <a:spcPts val="2100"/>
              </a:spcBef>
              <a:spcAft>
                <a:spcPts val="2100"/>
              </a:spcAft>
              <a:buSzPts val="2000"/>
              <a:buChar char="■"/>
              <a:defRPr/>
            </a:lvl9pPr>
          </a:lstStyle>
          <a:p/>
        </p:txBody>
      </p:sp>
      <p:sp>
        <p:nvSpPr>
          <p:cNvPr id="136" name="Google Shape;136;p5"/>
          <p:cNvSpPr txBox="1"/>
          <p:nvPr>
            <p:ph idx="14" type="title"/>
          </p:nvPr>
        </p:nvSpPr>
        <p:spPr>
          <a:xfrm>
            <a:off x="8039862" y="2046599"/>
            <a:ext cx="3110100" cy="695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ldrich"/>
              <a:buNone/>
              <a:defRPr sz="2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/>
        </p:txBody>
      </p:sp>
      <p:sp>
        <p:nvSpPr>
          <p:cNvPr id="137" name="Google Shape;137;p5"/>
          <p:cNvSpPr txBox="1"/>
          <p:nvPr>
            <p:ph idx="15" type="title"/>
          </p:nvPr>
        </p:nvSpPr>
        <p:spPr>
          <a:xfrm>
            <a:off x="8039862" y="4087657"/>
            <a:ext cx="3110100" cy="695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ldrich"/>
              <a:buNone/>
              <a:defRPr sz="2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/>
        </p:txBody>
      </p:sp>
      <p:sp>
        <p:nvSpPr>
          <p:cNvPr id="138" name="Google Shape;138;p5"/>
          <p:cNvSpPr/>
          <p:nvPr/>
        </p:nvSpPr>
        <p:spPr>
          <a:xfrm rot="5400000">
            <a:off x="-462658" y="6119355"/>
            <a:ext cx="1131345" cy="114589"/>
          </a:xfrm>
          <a:custGeom>
            <a:rect b="b" l="l" r="r" t="t"/>
            <a:pathLst>
              <a:path extrusionOk="0" h="87640" w="919793">
                <a:moveTo>
                  <a:pt x="657321" y="73442"/>
                </a:moveTo>
                <a:cubicBezTo>
                  <a:pt x="659149" y="73404"/>
                  <a:pt x="660912" y="74128"/>
                  <a:pt x="662179" y="75442"/>
                </a:cubicBezTo>
                <a:cubicBezTo>
                  <a:pt x="663493" y="76709"/>
                  <a:pt x="664217" y="78471"/>
                  <a:pt x="664179" y="80300"/>
                </a:cubicBezTo>
                <a:cubicBezTo>
                  <a:pt x="664198" y="82148"/>
                  <a:pt x="663474" y="83939"/>
                  <a:pt x="662179" y="85253"/>
                </a:cubicBezTo>
                <a:cubicBezTo>
                  <a:pt x="660912" y="86568"/>
                  <a:pt x="659149" y="87291"/>
                  <a:pt x="657321" y="87253"/>
                </a:cubicBezTo>
                <a:cubicBezTo>
                  <a:pt x="655492" y="87291"/>
                  <a:pt x="653730" y="86568"/>
                  <a:pt x="652463" y="85253"/>
                </a:cubicBezTo>
                <a:cubicBezTo>
                  <a:pt x="651168" y="83939"/>
                  <a:pt x="650444" y="82148"/>
                  <a:pt x="650463" y="80300"/>
                </a:cubicBezTo>
                <a:cubicBezTo>
                  <a:pt x="650425" y="78471"/>
                  <a:pt x="651149" y="76709"/>
                  <a:pt x="652463" y="75442"/>
                </a:cubicBezTo>
                <a:cubicBezTo>
                  <a:pt x="653730" y="74128"/>
                  <a:pt x="655492" y="73404"/>
                  <a:pt x="657321" y="73442"/>
                </a:cubicBezTo>
                <a:close/>
                <a:moveTo>
                  <a:pt x="783051" y="31056"/>
                </a:moveTo>
                <a:cubicBezTo>
                  <a:pt x="776688" y="30989"/>
                  <a:pt x="770602" y="33618"/>
                  <a:pt x="766287" y="38295"/>
                </a:cubicBezTo>
                <a:cubicBezTo>
                  <a:pt x="761677" y="42876"/>
                  <a:pt x="759134" y="49134"/>
                  <a:pt x="759238" y="55630"/>
                </a:cubicBezTo>
                <a:cubicBezTo>
                  <a:pt x="759229" y="59935"/>
                  <a:pt x="760343" y="64174"/>
                  <a:pt x="762477" y="67917"/>
                </a:cubicBezTo>
                <a:cubicBezTo>
                  <a:pt x="764468" y="71632"/>
                  <a:pt x="767468" y="74709"/>
                  <a:pt x="771144" y="76776"/>
                </a:cubicBezTo>
                <a:cubicBezTo>
                  <a:pt x="774783" y="78804"/>
                  <a:pt x="778888" y="79852"/>
                  <a:pt x="783051" y="79824"/>
                </a:cubicBezTo>
                <a:cubicBezTo>
                  <a:pt x="787213" y="79843"/>
                  <a:pt x="791319" y="78795"/>
                  <a:pt x="794957" y="76776"/>
                </a:cubicBezTo>
                <a:cubicBezTo>
                  <a:pt x="798586" y="74652"/>
                  <a:pt x="801587" y="71594"/>
                  <a:pt x="803625" y="67917"/>
                </a:cubicBezTo>
                <a:cubicBezTo>
                  <a:pt x="805730" y="64165"/>
                  <a:pt x="806816" y="59926"/>
                  <a:pt x="806768" y="55630"/>
                </a:cubicBezTo>
                <a:cubicBezTo>
                  <a:pt x="806873" y="49134"/>
                  <a:pt x="804330" y="42876"/>
                  <a:pt x="799719" y="38295"/>
                </a:cubicBezTo>
                <a:cubicBezTo>
                  <a:pt x="795452" y="33608"/>
                  <a:pt x="789385" y="30979"/>
                  <a:pt x="783051" y="31056"/>
                </a:cubicBezTo>
                <a:close/>
                <a:moveTo>
                  <a:pt x="124778" y="30960"/>
                </a:moveTo>
                <a:cubicBezTo>
                  <a:pt x="120558" y="30922"/>
                  <a:pt x="116405" y="32046"/>
                  <a:pt x="112776" y="34198"/>
                </a:cubicBezTo>
                <a:cubicBezTo>
                  <a:pt x="109090" y="36332"/>
                  <a:pt x="106061" y="39428"/>
                  <a:pt x="104013" y="43152"/>
                </a:cubicBezTo>
                <a:cubicBezTo>
                  <a:pt x="101851" y="46886"/>
                  <a:pt x="100708" y="51124"/>
                  <a:pt x="100680" y="55439"/>
                </a:cubicBezTo>
                <a:cubicBezTo>
                  <a:pt x="100708" y="59754"/>
                  <a:pt x="101851" y="63993"/>
                  <a:pt x="104013" y="67726"/>
                </a:cubicBezTo>
                <a:cubicBezTo>
                  <a:pt x="106099" y="71489"/>
                  <a:pt x="109157" y="74613"/>
                  <a:pt x="112872" y="76775"/>
                </a:cubicBezTo>
                <a:cubicBezTo>
                  <a:pt x="116462" y="78956"/>
                  <a:pt x="120577" y="80109"/>
                  <a:pt x="124778" y="80109"/>
                </a:cubicBezTo>
                <a:cubicBezTo>
                  <a:pt x="129017" y="80080"/>
                  <a:pt x="133188" y="78966"/>
                  <a:pt x="136875" y="76870"/>
                </a:cubicBezTo>
                <a:cubicBezTo>
                  <a:pt x="140580" y="74822"/>
                  <a:pt x="143638" y="71784"/>
                  <a:pt x="145733" y="68107"/>
                </a:cubicBezTo>
                <a:cubicBezTo>
                  <a:pt x="147857" y="64297"/>
                  <a:pt x="148943" y="59992"/>
                  <a:pt x="148876" y="55630"/>
                </a:cubicBezTo>
                <a:cubicBezTo>
                  <a:pt x="149019" y="49057"/>
                  <a:pt x="146514" y="42714"/>
                  <a:pt x="141923" y="38008"/>
                </a:cubicBezTo>
                <a:cubicBezTo>
                  <a:pt x="137513" y="33484"/>
                  <a:pt x="131474" y="30950"/>
                  <a:pt x="125159" y="30960"/>
                </a:cubicBezTo>
                <a:close/>
                <a:moveTo>
                  <a:pt x="202407" y="30865"/>
                </a:moveTo>
                <a:cubicBezTo>
                  <a:pt x="196739" y="30751"/>
                  <a:pt x="191243" y="32836"/>
                  <a:pt x="187072" y="36675"/>
                </a:cubicBezTo>
                <a:cubicBezTo>
                  <a:pt x="183538" y="40104"/>
                  <a:pt x="181061" y="44467"/>
                  <a:pt x="179928" y="49248"/>
                </a:cubicBezTo>
                <a:lnTo>
                  <a:pt x="225267" y="49248"/>
                </a:lnTo>
                <a:cubicBezTo>
                  <a:pt x="224486" y="45619"/>
                  <a:pt x="222923" y="42209"/>
                  <a:pt x="220695" y="39247"/>
                </a:cubicBezTo>
                <a:cubicBezTo>
                  <a:pt x="218580" y="36618"/>
                  <a:pt x="215875" y="34522"/>
                  <a:pt x="212789" y="33151"/>
                </a:cubicBezTo>
                <a:cubicBezTo>
                  <a:pt x="209541" y="31636"/>
                  <a:pt x="205988" y="30865"/>
                  <a:pt x="202407" y="30865"/>
                </a:cubicBezTo>
                <a:close/>
                <a:moveTo>
                  <a:pt x="599885" y="30675"/>
                </a:moveTo>
                <a:cubicBezTo>
                  <a:pt x="595665" y="30637"/>
                  <a:pt x="591512" y="31761"/>
                  <a:pt x="587883" y="33914"/>
                </a:cubicBezTo>
                <a:cubicBezTo>
                  <a:pt x="584197" y="36047"/>
                  <a:pt x="581168" y="39143"/>
                  <a:pt x="579120" y="42867"/>
                </a:cubicBezTo>
                <a:cubicBezTo>
                  <a:pt x="576958" y="46601"/>
                  <a:pt x="575815" y="50839"/>
                  <a:pt x="575787" y="55154"/>
                </a:cubicBezTo>
                <a:cubicBezTo>
                  <a:pt x="575815" y="59469"/>
                  <a:pt x="576958" y="63708"/>
                  <a:pt x="579120" y="67442"/>
                </a:cubicBezTo>
                <a:cubicBezTo>
                  <a:pt x="581206" y="71204"/>
                  <a:pt x="584264" y="74328"/>
                  <a:pt x="587979" y="76490"/>
                </a:cubicBezTo>
                <a:cubicBezTo>
                  <a:pt x="591569" y="78672"/>
                  <a:pt x="595684" y="79824"/>
                  <a:pt x="599885" y="79824"/>
                </a:cubicBezTo>
                <a:cubicBezTo>
                  <a:pt x="604124" y="79796"/>
                  <a:pt x="608295" y="78681"/>
                  <a:pt x="611982" y="76586"/>
                </a:cubicBezTo>
                <a:cubicBezTo>
                  <a:pt x="615658" y="74509"/>
                  <a:pt x="618725" y="71480"/>
                  <a:pt x="620840" y="67823"/>
                </a:cubicBezTo>
                <a:cubicBezTo>
                  <a:pt x="622964" y="64013"/>
                  <a:pt x="624050" y="59707"/>
                  <a:pt x="623983" y="55345"/>
                </a:cubicBezTo>
                <a:cubicBezTo>
                  <a:pt x="624126" y="48773"/>
                  <a:pt x="621621" y="42429"/>
                  <a:pt x="617030" y="37724"/>
                </a:cubicBezTo>
                <a:cubicBezTo>
                  <a:pt x="612486" y="33209"/>
                  <a:pt x="606286" y="30770"/>
                  <a:pt x="599885" y="30961"/>
                </a:cubicBezTo>
                <a:close/>
                <a:moveTo>
                  <a:pt x="429673" y="30675"/>
                </a:moveTo>
                <a:cubicBezTo>
                  <a:pt x="425425" y="30627"/>
                  <a:pt x="421234" y="31751"/>
                  <a:pt x="417576" y="33913"/>
                </a:cubicBezTo>
                <a:cubicBezTo>
                  <a:pt x="413890" y="36047"/>
                  <a:pt x="410861" y="39142"/>
                  <a:pt x="408813" y="42867"/>
                </a:cubicBezTo>
                <a:cubicBezTo>
                  <a:pt x="406680" y="46610"/>
                  <a:pt x="405565" y="50848"/>
                  <a:pt x="405575" y="55154"/>
                </a:cubicBezTo>
                <a:cubicBezTo>
                  <a:pt x="405565" y="59459"/>
                  <a:pt x="406680" y="63698"/>
                  <a:pt x="408813" y="67441"/>
                </a:cubicBezTo>
                <a:cubicBezTo>
                  <a:pt x="410899" y="71203"/>
                  <a:pt x="413957" y="74328"/>
                  <a:pt x="417672" y="76490"/>
                </a:cubicBezTo>
                <a:cubicBezTo>
                  <a:pt x="421262" y="78671"/>
                  <a:pt x="425377" y="79823"/>
                  <a:pt x="429578" y="79823"/>
                </a:cubicBezTo>
                <a:cubicBezTo>
                  <a:pt x="433855" y="79785"/>
                  <a:pt x="438046" y="78671"/>
                  <a:pt x="441770" y="76585"/>
                </a:cubicBezTo>
                <a:cubicBezTo>
                  <a:pt x="445446" y="74528"/>
                  <a:pt x="448476" y="71499"/>
                  <a:pt x="450533" y="67822"/>
                </a:cubicBezTo>
                <a:cubicBezTo>
                  <a:pt x="452667" y="64012"/>
                  <a:pt x="453743" y="59707"/>
                  <a:pt x="453676" y="55344"/>
                </a:cubicBezTo>
                <a:cubicBezTo>
                  <a:pt x="453819" y="48772"/>
                  <a:pt x="451314" y="42428"/>
                  <a:pt x="446723" y="37723"/>
                </a:cubicBezTo>
                <a:cubicBezTo>
                  <a:pt x="442122" y="33122"/>
                  <a:pt x="435798" y="30665"/>
                  <a:pt x="429292" y="30960"/>
                </a:cubicBezTo>
                <a:close/>
                <a:moveTo>
                  <a:pt x="71723" y="24959"/>
                </a:moveTo>
                <a:lnTo>
                  <a:pt x="79819" y="24959"/>
                </a:lnTo>
                <a:lnTo>
                  <a:pt x="79819" y="85729"/>
                </a:lnTo>
                <a:lnTo>
                  <a:pt x="72009" y="85729"/>
                </a:lnTo>
                <a:close/>
                <a:moveTo>
                  <a:pt x="546544" y="24674"/>
                </a:moveTo>
                <a:lnTo>
                  <a:pt x="554355" y="24674"/>
                </a:lnTo>
                <a:lnTo>
                  <a:pt x="554355" y="85443"/>
                </a:lnTo>
                <a:lnTo>
                  <a:pt x="546544" y="85443"/>
                </a:lnTo>
                <a:close/>
                <a:moveTo>
                  <a:pt x="202311" y="23626"/>
                </a:moveTo>
                <a:cubicBezTo>
                  <a:pt x="211979" y="23283"/>
                  <a:pt x="221209" y="27655"/>
                  <a:pt x="227076" y="35342"/>
                </a:cubicBezTo>
                <a:cubicBezTo>
                  <a:pt x="231639" y="41285"/>
                  <a:pt x="234030" y="48620"/>
                  <a:pt x="233839" y="56106"/>
                </a:cubicBezTo>
                <a:lnTo>
                  <a:pt x="179166" y="56106"/>
                </a:lnTo>
                <a:cubicBezTo>
                  <a:pt x="179080" y="62545"/>
                  <a:pt x="181509" y="68765"/>
                  <a:pt x="185929" y="73442"/>
                </a:cubicBezTo>
                <a:cubicBezTo>
                  <a:pt x="190100" y="77937"/>
                  <a:pt x="195987" y="80433"/>
                  <a:pt x="202121" y="80300"/>
                </a:cubicBezTo>
                <a:cubicBezTo>
                  <a:pt x="205179" y="80290"/>
                  <a:pt x="208207" y="79738"/>
                  <a:pt x="211074" y="78680"/>
                </a:cubicBezTo>
                <a:cubicBezTo>
                  <a:pt x="213799" y="77661"/>
                  <a:pt x="216332" y="76213"/>
                  <a:pt x="218599" y="74394"/>
                </a:cubicBezTo>
                <a:cubicBezTo>
                  <a:pt x="221238" y="71784"/>
                  <a:pt x="223486" y="68793"/>
                  <a:pt x="225267" y="65536"/>
                </a:cubicBezTo>
                <a:lnTo>
                  <a:pt x="231839" y="69060"/>
                </a:lnTo>
                <a:cubicBezTo>
                  <a:pt x="229953" y="72880"/>
                  <a:pt x="227410" y="76328"/>
                  <a:pt x="224314" y="79252"/>
                </a:cubicBezTo>
                <a:cubicBezTo>
                  <a:pt x="221542" y="81824"/>
                  <a:pt x="218314" y="83862"/>
                  <a:pt x="214789" y="85253"/>
                </a:cubicBezTo>
                <a:cubicBezTo>
                  <a:pt x="210941" y="86643"/>
                  <a:pt x="206874" y="87320"/>
                  <a:pt x="202788" y="87253"/>
                </a:cubicBezTo>
                <a:cubicBezTo>
                  <a:pt x="193987" y="87834"/>
                  <a:pt x="185405" y="84319"/>
                  <a:pt x="179547" y="77728"/>
                </a:cubicBezTo>
                <a:cubicBezTo>
                  <a:pt x="174108" y="71699"/>
                  <a:pt x="171117" y="63850"/>
                  <a:pt x="171165" y="55725"/>
                </a:cubicBezTo>
                <a:cubicBezTo>
                  <a:pt x="171098" y="48267"/>
                  <a:pt x="173584" y="41000"/>
                  <a:pt x="178213" y="35151"/>
                </a:cubicBezTo>
                <a:cubicBezTo>
                  <a:pt x="183842" y="27560"/>
                  <a:pt x="192863" y="23245"/>
                  <a:pt x="202311" y="23626"/>
                </a:cubicBezTo>
                <a:close/>
                <a:moveTo>
                  <a:pt x="783051" y="23436"/>
                </a:moveTo>
                <a:cubicBezTo>
                  <a:pt x="791909" y="23207"/>
                  <a:pt x="800415" y="26903"/>
                  <a:pt x="806292" y="33532"/>
                </a:cubicBezTo>
                <a:cubicBezTo>
                  <a:pt x="811816" y="39514"/>
                  <a:pt x="814817" y="47391"/>
                  <a:pt x="814674" y="55535"/>
                </a:cubicBezTo>
                <a:cubicBezTo>
                  <a:pt x="814760" y="63812"/>
                  <a:pt x="811578" y="71785"/>
                  <a:pt x="805816" y="77728"/>
                </a:cubicBezTo>
                <a:cubicBezTo>
                  <a:pt x="799977" y="84062"/>
                  <a:pt x="791662" y="87539"/>
                  <a:pt x="783051" y="87253"/>
                </a:cubicBezTo>
                <a:cubicBezTo>
                  <a:pt x="774412" y="87558"/>
                  <a:pt x="766058" y="84081"/>
                  <a:pt x="760191" y="77728"/>
                </a:cubicBezTo>
                <a:cubicBezTo>
                  <a:pt x="754428" y="71785"/>
                  <a:pt x="751247" y="63812"/>
                  <a:pt x="751333" y="55535"/>
                </a:cubicBezTo>
                <a:cubicBezTo>
                  <a:pt x="751237" y="47429"/>
                  <a:pt x="754228" y="39600"/>
                  <a:pt x="759715" y="33627"/>
                </a:cubicBezTo>
                <a:cubicBezTo>
                  <a:pt x="765620" y="26969"/>
                  <a:pt x="774154" y="23236"/>
                  <a:pt x="783051" y="23436"/>
                </a:cubicBezTo>
                <a:close/>
                <a:moveTo>
                  <a:pt x="711804" y="23436"/>
                </a:moveTo>
                <a:cubicBezTo>
                  <a:pt x="715747" y="23407"/>
                  <a:pt x="719671" y="24017"/>
                  <a:pt x="723424" y="25246"/>
                </a:cubicBezTo>
                <a:cubicBezTo>
                  <a:pt x="726853" y="26322"/>
                  <a:pt x="730072" y="27960"/>
                  <a:pt x="732949" y="30103"/>
                </a:cubicBezTo>
                <a:cubicBezTo>
                  <a:pt x="735540" y="32170"/>
                  <a:pt x="737712" y="34732"/>
                  <a:pt x="739331" y="37628"/>
                </a:cubicBezTo>
                <a:lnTo>
                  <a:pt x="733139" y="41438"/>
                </a:lnTo>
                <a:cubicBezTo>
                  <a:pt x="728063" y="34466"/>
                  <a:pt x="719852" y="30475"/>
                  <a:pt x="711232" y="30770"/>
                </a:cubicBezTo>
                <a:cubicBezTo>
                  <a:pt x="704364" y="30570"/>
                  <a:pt x="697697" y="33142"/>
                  <a:pt x="692754" y="37914"/>
                </a:cubicBezTo>
                <a:cubicBezTo>
                  <a:pt x="687991" y="42410"/>
                  <a:pt x="685334" y="48696"/>
                  <a:pt x="685419" y="55249"/>
                </a:cubicBezTo>
                <a:cubicBezTo>
                  <a:pt x="685400" y="59640"/>
                  <a:pt x="686591" y="63955"/>
                  <a:pt x="688848" y="67727"/>
                </a:cubicBezTo>
                <a:cubicBezTo>
                  <a:pt x="691039" y="71756"/>
                  <a:pt x="694344" y="75061"/>
                  <a:pt x="698373" y="77252"/>
                </a:cubicBezTo>
                <a:cubicBezTo>
                  <a:pt x="702412" y="79414"/>
                  <a:pt x="706936" y="80529"/>
                  <a:pt x="711518" y="80491"/>
                </a:cubicBezTo>
                <a:cubicBezTo>
                  <a:pt x="720100" y="80624"/>
                  <a:pt x="728234" y="76661"/>
                  <a:pt x="733425" y="69823"/>
                </a:cubicBezTo>
                <a:lnTo>
                  <a:pt x="739616" y="73823"/>
                </a:lnTo>
                <a:cubicBezTo>
                  <a:pt x="736683" y="78205"/>
                  <a:pt x="732644" y="81719"/>
                  <a:pt x="727901" y="84015"/>
                </a:cubicBezTo>
                <a:cubicBezTo>
                  <a:pt x="722662" y="86482"/>
                  <a:pt x="716928" y="87720"/>
                  <a:pt x="711137" y="87634"/>
                </a:cubicBezTo>
                <a:cubicBezTo>
                  <a:pt x="702240" y="87806"/>
                  <a:pt x="693649" y="84367"/>
                  <a:pt x="687324" y="78109"/>
                </a:cubicBezTo>
                <a:cubicBezTo>
                  <a:pt x="681114" y="72375"/>
                  <a:pt x="677647" y="64270"/>
                  <a:pt x="677799" y="55821"/>
                </a:cubicBezTo>
                <a:cubicBezTo>
                  <a:pt x="677790" y="50058"/>
                  <a:pt x="679342" y="44400"/>
                  <a:pt x="682276" y="39438"/>
                </a:cubicBezTo>
                <a:cubicBezTo>
                  <a:pt x="685162" y="34437"/>
                  <a:pt x="689382" y="30351"/>
                  <a:pt x="694468" y="27627"/>
                </a:cubicBezTo>
                <a:cubicBezTo>
                  <a:pt x="699802" y="24808"/>
                  <a:pt x="705765" y="23369"/>
                  <a:pt x="711804" y="23436"/>
                </a:cubicBezTo>
                <a:close/>
                <a:moveTo>
                  <a:pt x="262414" y="23245"/>
                </a:moveTo>
                <a:cubicBezTo>
                  <a:pt x="268786" y="23798"/>
                  <a:pt x="274692" y="26807"/>
                  <a:pt x="278892" y="31627"/>
                </a:cubicBezTo>
                <a:lnTo>
                  <a:pt x="273939" y="36771"/>
                </a:lnTo>
                <a:cubicBezTo>
                  <a:pt x="270777" y="33246"/>
                  <a:pt x="266376" y="31094"/>
                  <a:pt x="261652" y="30770"/>
                </a:cubicBezTo>
                <a:cubicBezTo>
                  <a:pt x="259223" y="30732"/>
                  <a:pt x="256871" y="31618"/>
                  <a:pt x="255080" y="33246"/>
                </a:cubicBezTo>
                <a:cubicBezTo>
                  <a:pt x="253394" y="34704"/>
                  <a:pt x="252422" y="36828"/>
                  <a:pt x="252413" y="39056"/>
                </a:cubicBezTo>
                <a:cubicBezTo>
                  <a:pt x="252499" y="41152"/>
                  <a:pt x="253261" y="43162"/>
                  <a:pt x="254604" y="44772"/>
                </a:cubicBezTo>
                <a:cubicBezTo>
                  <a:pt x="257385" y="47439"/>
                  <a:pt x="260604" y="49601"/>
                  <a:pt x="264129" y="51153"/>
                </a:cubicBezTo>
                <a:cubicBezTo>
                  <a:pt x="268643" y="53201"/>
                  <a:pt x="272701" y="56154"/>
                  <a:pt x="276035" y="59821"/>
                </a:cubicBezTo>
                <a:cubicBezTo>
                  <a:pt x="278016" y="62602"/>
                  <a:pt x="279073" y="65936"/>
                  <a:pt x="279083" y="69346"/>
                </a:cubicBezTo>
                <a:cubicBezTo>
                  <a:pt x="279130" y="74109"/>
                  <a:pt x="277235" y="78681"/>
                  <a:pt x="273844" y="82014"/>
                </a:cubicBezTo>
                <a:cubicBezTo>
                  <a:pt x="270339" y="85434"/>
                  <a:pt x="265595" y="87291"/>
                  <a:pt x="260699" y="87158"/>
                </a:cubicBezTo>
                <a:cubicBezTo>
                  <a:pt x="257204" y="87158"/>
                  <a:pt x="253756" y="86377"/>
                  <a:pt x="250603" y="84872"/>
                </a:cubicBezTo>
                <a:cubicBezTo>
                  <a:pt x="247526" y="83405"/>
                  <a:pt x="244821" y="81262"/>
                  <a:pt x="242697" y="78585"/>
                </a:cubicBezTo>
                <a:lnTo>
                  <a:pt x="247650" y="72966"/>
                </a:lnTo>
                <a:cubicBezTo>
                  <a:pt x="250651" y="76995"/>
                  <a:pt x="255299" y="79471"/>
                  <a:pt x="260319" y="79728"/>
                </a:cubicBezTo>
                <a:cubicBezTo>
                  <a:pt x="263262" y="79814"/>
                  <a:pt x="266129" y="78757"/>
                  <a:pt x="268320" y="76776"/>
                </a:cubicBezTo>
                <a:cubicBezTo>
                  <a:pt x="270406" y="74985"/>
                  <a:pt x="271625" y="72385"/>
                  <a:pt x="271653" y="69632"/>
                </a:cubicBezTo>
                <a:cubicBezTo>
                  <a:pt x="271634" y="67441"/>
                  <a:pt x="270863" y="65317"/>
                  <a:pt x="269463" y="63631"/>
                </a:cubicBezTo>
                <a:cubicBezTo>
                  <a:pt x="266653" y="60983"/>
                  <a:pt x="263433" y="58802"/>
                  <a:pt x="259938" y="57154"/>
                </a:cubicBezTo>
                <a:cubicBezTo>
                  <a:pt x="255623" y="55259"/>
                  <a:pt x="251784" y="52430"/>
                  <a:pt x="248698" y="48867"/>
                </a:cubicBezTo>
                <a:cubicBezTo>
                  <a:pt x="246698" y="46105"/>
                  <a:pt x="245660" y="42752"/>
                  <a:pt x="245745" y="39342"/>
                </a:cubicBezTo>
                <a:cubicBezTo>
                  <a:pt x="245631" y="34999"/>
                  <a:pt x="247355" y="30808"/>
                  <a:pt x="250508" y="27817"/>
                </a:cubicBezTo>
                <a:cubicBezTo>
                  <a:pt x="253699" y="24760"/>
                  <a:pt x="257994" y="23112"/>
                  <a:pt x="262414" y="23245"/>
                </a:cubicBezTo>
                <a:close/>
                <a:moveTo>
                  <a:pt x="19813" y="23245"/>
                </a:moveTo>
                <a:cubicBezTo>
                  <a:pt x="26146" y="23845"/>
                  <a:pt x="32005" y="26836"/>
                  <a:pt x="36196" y="31627"/>
                </a:cubicBezTo>
                <a:lnTo>
                  <a:pt x="31147" y="36771"/>
                </a:lnTo>
                <a:cubicBezTo>
                  <a:pt x="28023" y="33256"/>
                  <a:pt x="23651" y="31104"/>
                  <a:pt x="18955" y="30770"/>
                </a:cubicBezTo>
                <a:cubicBezTo>
                  <a:pt x="16526" y="30732"/>
                  <a:pt x="14174" y="31618"/>
                  <a:pt x="12383" y="33247"/>
                </a:cubicBezTo>
                <a:cubicBezTo>
                  <a:pt x="10697" y="34704"/>
                  <a:pt x="9725" y="36828"/>
                  <a:pt x="9716" y="39057"/>
                </a:cubicBezTo>
                <a:cubicBezTo>
                  <a:pt x="9802" y="41152"/>
                  <a:pt x="10564" y="43162"/>
                  <a:pt x="11907" y="44772"/>
                </a:cubicBezTo>
                <a:cubicBezTo>
                  <a:pt x="14688" y="47439"/>
                  <a:pt x="17907" y="49601"/>
                  <a:pt x="21432" y="51154"/>
                </a:cubicBezTo>
                <a:cubicBezTo>
                  <a:pt x="25928" y="53201"/>
                  <a:pt x="29947" y="56145"/>
                  <a:pt x="33243" y="59821"/>
                </a:cubicBezTo>
                <a:cubicBezTo>
                  <a:pt x="35291" y="62574"/>
                  <a:pt x="36396" y="65917"/>
                  <a:pt x="36386" y="69346"/>
                </a:cubicBezTo>
                <a:cubicBezTo>
                  <a:pt x="36443" y="74128"/>
                  <a:pt x="34510" y="78710"/>
                  <a:pt x="31052" y="82015"/>
                </a:cubicBezTo>
                <a:cubicBezTo>
                  <a:pt x="27594" y="85453"/>
                  <a:pt x="22880" y="87311"/>
                  <a:pt x="18003" y="87158"/>
                </a:cubicBezTo>
                <a:cubicBezTo>
                  <a:pt x="14507" y="87158"/>
                  <a:pt x="11059" y="86377"/>
                  <a:pt x="7906" y="84872"/>
                </a:cubicBezTo>
                <a:cubicBezTo>
                  <a:pt x="4820" y="83405"/>
                  <a:pt x="2124" y="81262"/>
                  <a:pt x="0" y="78586"/>
                </a:cubicBezTo>
                <a:lnTo>
                  <a:pt x="4954" y="72966"/>
                </a:lnTo>
                <a:cubicBezTo>
                  <a:pt x="7954" y="76995"/>
                  <a:pt x="12602" y="79472"/>
                  <a:pt x="17622" y="79729"/>
                </a:cubicBezTo>
                <a:cubicBezTo>
                  <a:pt x="20574" y="79814"/>
                  <a:pt x="23432" y="78757"/>
                  <a:pt x="25623" y="76776"/>
                </a:cubicBezTo>
                <a:cubicBezTo>
                  <a:pt x="27718" y="74985"/>
                  <a:pt x="28928" y="72385"/>
                  <a:pt x="28956" y="69632"/>
                </a:cubicBezTo>
                <a:cubicBezTo>
                  <a:pt x="28937" y="67441"/>
                  <a:pt x="28166" y="65317"/>
                  <a:pt x="26766" y="63631"/>
                </a:cubicBezTo>
                <a:cubicBezTo>
                  <a:pt x="23956" y="60974"/>
                  <a:pt x="20746" y="58793"/>
                  <a:pt x="17241" y="57154"/>
                </a:cubicBezTo>
                <a:cubicBezTo>
                  <a:pt x="12973" y="55230"/>
                  <a:pt x="9163" y="52401"/>
                  <a:pt x="6097" y="48868"/>
                </a:cubicBezTo>
                <a:cubicBezTo>
                  <a:pt x="4096" y="46105"/>
                  <a:pt x="3058" y="42753"/>
                  <a:pt x="3144" y="39343"/>
                </a:cubicBezTo>
                <a:cubicBezTo>
                  <a:pt x="2991" y="34990"/>
                  <a:pt x="4725" y="30789"/>
                  <a:pt x="7906" y="27817"/>
                </a:cubicBezTo>
                <a:cubicBezTo>
                  <a:pt x="11088" y="24741"/>
                  <a:pt x="15383" y="23083"/>
                  <a:pt x="19813" y="23245"/>
                </a:cubicBezTo>
                <a:close/>
                <a:moveTo>
                  <a:pt x="857726" y="23150"/>
                </a:moveTo>
                <a:cubicBezTo>
                  <a:pt x="860612" y="23141"/>
                  <a:pt x="863460" y="23722"/>
                  <a:pt x="866108" y="24865"/>
                </a:cubicBezTo>
                <a:cubicBezTo>
                  <a:pt x="868594" y="25865"/>
                  <a:pt x="870813" y="27427"/>
                  <a:pt x="872585" y="29437"/>
                </a:cubicBezTo>
                <a:cubicBezTo>
                  <a:pt x="874576" y="31885"/>
                  <a:pt x="876071" y="34695"/>
                  <a:pt x="876966" y="37724"/>
                </a:cubicBezTo>
                <a:cubicBezTo>
                  <a:pt x="879157" y="33352"/>
                  <a:pt x="882443" y="29608"/>
                  <a:pt x="886491" y="26865"/>
                </a:cubicBezTo>
                <a:cubicBezTo>
                  <a:pt x="890235" y="24436"/>
                  <a:pt x="894607" y="23141"/>
                  <a:pt x="899065" y="23150"/>
                </a:cubicBezTo>
                <a:cubicBezTo>
                  <a:pt x="903008" y="23065"/>
                  <a:pt x="906894" y="24160"/>
                  <a:pt x="910209" y="26294"/>
                </a:cubicBezTo>
                <a:cubicBezTo>
                  <a:pt x="913438" y="28446"/>
                  <a:pt x="915933" y="31542"/>
                  <a:pt x="917352" y="35152"/>
                </a:cubicBezTo>
                <a:cubicBezTo>
                  <a:pt x="919219" y="40667"/>
                  <a:pt x="920029" y="46486"/>
                  <a:pt x="919734" y="52297"/>
                </a:cubicBezTo>
                <a:lnTo>
                  <a:pt x="919734" y="85444"/>
                </a:lnTo>
                <a:lnTo>
                  <a:pt x="911733" y="85444"/>
                </a:lnTo>
                <a:lnTo>
                  <a:pt x="911733" y="52297"/>
                </a:lnTo>
                <a:cubicBezTo>
                  <a:pt x="911990" y="47772"/>
                  <a:pt x="911504" y="43239"/>
                  <a:pt x="910304" y="38867"/>
                </a:cubicBezTo>
                <a:cubicBezTo>
                  <a:pt x="909428" y="36419"/>
                  <a:pt x="907751" y="34333"/>
                  <a:pt x="905541" y="32961"/>
                </a:cubicBezTo>
                <a:cubicBezTo>
                  <a:pt x="903170" y="31418"/>
                  <a:pt x="900369" y="30646"/>
                  <a:pt x="897541" y="30770"/>
                </a:cubicBezTo>
                <a:cubicBezTo>
                  <a:pt x="893807" y="30713"/>
                  <a:pt x="890159" y="31885"/>
                  <a:pt x="887158" y="34104"/>
                </a:cubicBezTo>
                <a:cubicBezTo>
                  <a:pt x="884034" y="36304"/>
                  <a:pt x="881643" y="39390"/>
                  <a:pt x="880300" y="42962"/>
                </a:cubicBezTo>
                <a:cubicBezTo>
                  <a:pt x="878500" y="49144"/>
                  <a:pt x="877757" y="55583"/>
                  <a:pt x="878109" y="62012"/>
                </a:cubicBezTo>
                <a:lnTo>
                  <a:pt x="878109" y="85825"/>
                </a:lnTo>
                <a:lnTo>
                  <a:pt x="870394" y="85825"/>
                </a:lnTo>
                <a:lnTo>
                  <a:pt x="870394" y="54678"/>
                </a:lnTo>
                <a:cubicBezTo>
                  <a:pt x="870623" y="49687"/>
                  <a:pt x="870175" y="44686"/>
                  <a:pt x="869061" y="39819"/>
                </a:cubicBezTo>
                <a:cubicBezTo>
                  <a:pt x="868194" y="37238"/>
                  <a:pt x="866527" y="34999"/>
                  <a:pt x="864298" y="33437"/>
                </a:cubicBezTo>
                <a:cubicBezTo>
                  <a:pt x="861888" y="31875"/>
                  <a:pt x="859069" y="31075"/>
                  <a:pt x="856202" y="31151"/>
                </a:cubicBezTo>
                <a:cubicBezTo>
                  <a:pt x="852554" y="31142"/>
                  <a:pt x="848991" y="32275"/>
                  <a:pt x="846010" y="34390"/>
                </a:cubicBezTo>
                <a:cubicBezTo>
                  <a:pt x="842867" y="36552"/>
                  <a:pt x="840447" y="39600"/>
                  <a:pt x="839057" y="43153"/>
                </a:cubicBezTo>
                <a:cubicBezTo>
                  <a:pt x="837276" y="48620"/>
                  <a:pt x="836504" y="54364"/>
                  <a:pt x="836771" y="60107"/>
                </a:cubicBezTo>
                <a:lnTo>
                  <a:pt x="836771" y="85825"/>
                </a:lnTo>
                <a:lnTo>
                  <a:pt x="828960" y="85825"/>
                </a:lnTo>
                <a:lnTo>
                  <a:pt x="829056" y="24674"/>
                </a:lnTo>
                <a:lnTo>
                  <a:pt x="836866" y="24674"/>
                </a:lnTo>
                <a:lnTo>
                  <a:pt x="836866" y="35152"/>
                </a:lnTo>
                <a:cubicBezTo>
                  <a:pt x="839105" y="31828"/>
                  <a:pt x="841953" y="28951"/>
                  <a:pt x="845248" y="26675"/>
                </a:cubicBezTo>
                <a:cubicBezTo>
                  <a:pt x="849011" y="24379"/>
                  <a:pt x="853325" y="23160"/>
                  <a:pt x="857726" y="23150"/>
                </a:cubicBezTo>
                <a:close/>
                <a:moveTo>
                  <a:pt x="321373" y="23149"/>
                </a:moveTo>
                <a:cubicBezTo>
                  <a:pt x="324259" y="23140"/>
                  <a:pt x="327107" y="23721"/>
                  <a:pt x="329755" y="24864"/>
                </a:cubicBezTo>
                <a:cubicBezTo>
                  <a:pt x="332222" y="25893"/>
                  <a:pt x="334442" y="27455"/>
                  <a:pt x="336232" y="29436"/>
                </a:cubicBezTo>
                <a:cubicBezTo>
                  <a:pt x="338194" y="31903"/>
                  <a:pt x="339671" y="34713"/>
                  <a:pt x="340614" y="37723"/>
                </a:cubicBezTo>
                <a:cubicBezTo>
                  <a:pt x="342804" y="33351"/>
                  <a:pt x="346091" y="29608"/>
                  <a:pt x="350139" y="26864"/>
                </a:cubicBezTo>
                <a:cubicBezTo>
                  <a:pt x="353882" y="24435"/>
                  <a:pt x="358254" y="23140"/>
                  <a:pt x="362712" y="23149"/>
                </a:cubicBezTo>
                <a:cubicBezTo>
                  <a:pt x="366655" y="23083"/>
                  <a:pt x="370532" y="24178"/>
                  <a:pt x="373856" y="26293"/>
                </a:cubicBezTo>
                <a:cubicBezTo>
                  <a:pt x="377047" y="28493"/>
                  <a:pt x="379523" y="31570"/>
                  <a:pt x="381000" y="35151"/>
                </a:cubicBezTo>
                <a:cubicBezTo>
                  <a:pt x="382781" y="40685"/>
                  <a:pt x="383552" y="46486"/>
                  <a:pt x="383286" y="52296"/>
                </a:cubicBezTo>
                <a:lnTo>
                  <a:pt x="383286" y="85443"/>
                </a:lnTo>
                <a:lnTo>
                  <a:pt x="375380" y="85443"/>
                </a:lnTo>
                <a:lnTo>
                  <a:pt x="375380" y="52296"/>
                </a:lnTo>
                <a:cubicBezTo>
                  <a:pt x="375637" y="47772"/>
                  <a:pt x="375152" y="43238"/>
                  <a:pt x="373951" y="38866"/>
                </a:cubicBezTo>
                <a:cubicBezTo>
                  <a:pt x="373046" y="36437"/>
                  <a:pt x="371370" y="34360"/>
                  <a:pt x="369189" y="32960"/>
                </a:cubicBezTo>
                <a:cubicBezTo>
                  <a:pt x="366808" y="31436"/>
                  <a:pt x="364017" y="30674"/>
                  <a:pt x="361188" y="30769"/>
                </a:cubicBezTo>
                <a:cubicBezTo>
                  <a:pt x="357454" y="30712"/>
                  <a:pt x="353806" y="31884"/>
                  <a:pt x="350806" y="34103"/>
                </a:cubicBezTo>
                <a:cubicBezTo>
                  <a:pt x="347681" y="36303"/>
                  <a:pt x="345291" y="39390"/>
                  <a:pt x="343948" y="42961"/>
                </a:cubicBezTo>
                <a:cubicBezTo>
                  <a:pt x="342100" y="49134"/>
                  <a:pt x="341357" y="55582"/>
                  <a:pt x="341757" y="62011"/>
                </a:cubicBezTo>
                <a:lnTo>
                  <a:pt x="341757" y="85824"/>
                </a:lnTo>
                <a:lnTo>
                  <a:pt x="333946" y="85824"/>
                </a:lnTo>
                <a:lnTo>
                  <a:pt x="333946" y="54677"/>
                </a:lnTo>
                <a:cubicBezTo>
                  <a:pt x="334213" y="49677"/>
                  <a:pt x="333727" y="44676"/>
                  <a:pt x="332518" y="39818"/>
                </a:cubicBezTo>
                <a:cubicBezTo>
                  <a:pt x="331679" y="37218"/>
                  <a:pt x="330003" y="34980"/>
                  <a:pt x="327755" y="33436"/>
                </a:cubicBezTo>
                <a:cubicBezTo>
                  <a:pt x="325345" y="31874"/>
                  <a:pt x="322526" y="31074"/>
                  <a:pt x="319659" y="31150"/>
                </a:cubicBezTo>
                <a:cubicBezTo>
                  <a:pt x="316039" y="31141"/>
                  <a:pt x="312505" y="32274"/>
                  <a:pt x="309562" y="34389"/>
                </a:cubicBezTo>
                <a:cubicBezTo>
                  <a:pt x="306419" y="36551"/>
                  <a:pt x="304000" y="39599"/>
                  <a:pt x="302609" y="43152"/>
                </a:cubicBezTo>
                <a:cubicBezTo>
                  <a:pt x="300828" y="48619"/>
                  <a:pt x="300056" y="54363"/>
                  <a:pt x="300323" y="60107"/>
                </a:cubicBezTo>
                <a:lnTo>
                  <a:pt x="300323" y="85824"/>
                </a:lnTo>
                <a:lnTo>
                  <a:pt x="292512" y="85824"/>
                </a:lnTo>
                <a:lnTo>
                  <a:pt x="292703" y="24674"/>
                </a:lnTo>
                <a:lnTo>
                  <a:pt x="300514" y="24674"/>
                </a:lnTo>
                <a:lnTo>
                  <a:pt x="300514" y="35151"/>
                </a:lnTo>
                <a:cubicBezTo>
                  <a:pt x="302752" y="31827"/>
                  <a:pt x="305600" y="28950"/>
                  <a:pt x="308895" y="26674"/>
                </a:cubicBezTo>
                <a:cubicBezTo>
                  <a:pt x="312648" y="24359"/>
                  <a:pt x="316963" y="23140"/>
                  <a:pt x="321373" y="23149"/>
                </a:cubicBezTo>
                <a:close/>
                <a:moveTo>
                  <a:pt x="508635" y="22959"/>
                </a:moveTo>
                <a:cubicBezTo>
                  <a:pt x="512921" y="22883"/>
                  <a:pt x="517131" y="24073"/>
                  <a:pt x="520731" y="26388"/>
                </a:cubicBezTo>
                <a:cubicBezTo>
                  <a:pt x="524237" y="28703"/>
                  <a:pt x="526961" y="32017"/>
                  <a:pt x="528542" y="35913"/>
                </a:cubicBezTo>
                <a:cubicBezTo>
                  <a:pt x="530475" y="41809"/>
                  <a:pt x="531314" y="48000"/>
                  <a:pt x="531018" y="54201"/>
                </a:cubicBezTo>
                <a:lnTo>
                  <a:pt x="531018" y="85443"/>
                </a:lnTo>
                <a:lnTo>
                  <a:pt x="523208" y="85443"/>
                </a:lnTo>
                <a:lnTo>
                  <a:pt x="523208" y="56868"/>
                </a:lnTo>
                <a:cubicBezTo>
                  <a:pt x="523379" y="52182"/>
                  <a:pt x="523094" y="47495"/>
                  <a:pt x="522351" y="42866"/>
                </a:cubicBezTo>
                <a:cubicBezTo>
                  <a:pt x="521789" y="39171"/>
                  <a:pt x="519931" y="35799"/>
                  <a:pt x="517112" y="33341"/>
                </a:cubicBezTo>
                <a:cubicBezTo>
                  <a:pt x="514216" y="31217"/>
                  <a:pt x="510692" y="30150"/>
                  <a:pt x="507111" y="30293"/>
                </a:cubicBezTo>
                <a:cubicBezTo>
                  <a:pt x="502415" y="30255"/>
                  <a:pt x="497872" y="31951"/>
                  <a:pt x="494347" y="35056"/>
                </a:cubicBezTo>
                <a:cubicBezTo>
                  <a:pt x="490709" y="37989"/>
                  <a:pt x="488127" y="42038"/>
                  <a:pt x="487013" y="46581"/>
                </a:cubicBezTo>
                <a:cubicBezTo>
                  <a:pt x="486060" y="52048"/>
                  <a:pt x="485670" y="57601"/>
                  <a:pt x="485870" y="63154"/>
                </a:cubicBezTo>
                <a:lnTo>
                  <a:pt x="485870" y="85443"/>
                </a:lnTo>
                <a:lnTo>
                  <a:pt x="478059" y="85443"/>
                </a:lnTo>
                <a:lnTo>
                  <a:pt x="478059" y="24673"/>
                </a:lnTo>
                <a:lnTo>
                  <a:pt x="485870" y="24673"/>
                </a:lnTo>
                <a:lnTo>
                  <a:pt x="485870" y="35532"/>
                </a:lnTo>
                <a:cubicBezTo>
                  <a:pt x="488623" y="31665"/>
                  <a:pt x="492166" y="28417"/>
                  <a:pt x="496252" y="26007"/>
                </a:cubicBezTo>
                <a:cubicBezTo>
                  <a:pt x="500062" y="23988"/>
                  <a:pt x="504320" y="22940"/>
                  <a:pt x="508635" y="22959"/>
                </a:cubicBezTo>
                <a:close/>
                <a:moveTo>
                  <a:pt x="599218" y="22769"/>
                </a:moveTo>
                <a:cubicBezTo>
                  <a:pt x="603914" y="22712"/>
                  <a:pt x="608553" y="23788"/>
                  <a:pt x="612744" y="25913"/>
                </a:cubicBezTo>
                <a:cubicBezTo>
                  <a:pt x="616954" y="28227"/>
                  <a:pt x="620573" y="31485"/>
                  <a:pt x="623316" y="35438"/>
                </a:cubicBezTo>
                <a:lnTo>
                  <a:pt x="623316" y="24674"/>
                </a:lnTo>
                <a:lnTo>
                  <a:pt x="631127" y="24674"/>
                </a:lnTo>
                <a:lnTo>
                  <a:pt x="631127" y="85444"/>
                </a:lnTo>
                <a:lnTo>
                  <a:pt x="623412" y="85444"/>
                </a:lnTo>
                <a:lnTo>
                  <a:pt x="623412" y="74966"/>
                </a:lnTo>
                <a:cubicBezTo>
                  <a:pt x="620449" y="78700"/>
                  <a:pt x="616716" y="81758"/>
                  <a:pt x="612458" y="83920"/>
                </a:cubicBezTo>
                <a:cubicBezTo>
                  <a:pt x="608295" y="86015"/>
                  <a:pt x="603685" y="87063"/>
                  <a:pt x="599028" y="86968"/>
                </a:cubicBezTo>
                <a:cubicBezTo>
                  <a:pt x="590684" y="87015"/>
                  <a:pt x="582702" y="83558"/>
                  <a:pt x="577025" y="77443"/>
                </a:cubicBezTo>
                <a:cubicBezTo>
                  <a:pt x="570862" y="71480"/>
                  <a:pt x="567414" y="63251"/>
                  <a:pt x="567500" y="54678"/>
                </a:cubicBezTo>
                <a:cubicBezTo>
                  <a:pt x="567424" y="46220"/>
                  <a:pt x="570872" y="38105"/>
                  <a:pt x="577025" y="32294"/>
                </a:cubicBezTo>
                <a:cubicBezTo>
                  <a:pt x="582740" y="26122"/>
                  <a:pt x="590808" y="22655"/>
                  <a:pt x="599218" y="22769"/>
                </a:cubicBezTo>
                <a:close/>
                <a:moveTo>
                  <a:pt x="428911" y="22769"/>
                </a:moveTo>
                <a:cubicBezTo>
                  <a:pt x="433607" y="22712"/>
                  <a:pt x="438246" y="23788"/>
                  <a:pt x="442437" y="25912"/>
                </a:cubicBezTo>
                <a:cubicBezTo>
                  <a:pt x="446647" y="28227"/>
                  <a:pt x="450266" y="31484"/>
                  <a:pt x="453009" y="35437"/>
                </a:cubicBezTo>
                <a:lnTo>
                  <a:pt x="453009" y="24674"/>
                </a:lnTo>
                <a:lnTo>
                  <a:pt x="460820" y="24674"/>
                </a:lnTo>
                <a:lnTo>
                  <a:pt x="460820" y="85443"/>
                </a:lnTo>
                <a:lnTo>
                  <a:pt x="453105" y="85443"/>
                </a:lnTo>
                <a:lnTo>
                  <a:pt x="453105" y="74966"/>
                </a:lnTo>
                <a:cubicBezTo>
                  <a:pt x="450162" y="78719"/>
                  <a:pt x="446418" y="81786"/>
                  <a:pt x="442151" y="83919"/>
                </a:cubicBezTo>
                <a:cubicBezTo>
                  <a:pt x="437988" y="86015"/>
                  <a:pt x="433378" y="87063"/>
                  <a:pt x="428721" y="86967"/>
                </a:cubicBezTo>
                <a:cubicBezTo>
                  <a:pt x="420377" y="87015"/>
                  <a:pt x="412395" y="83557"/>
                  <a:pt x="406718" y="77442"/>
                </a:cubicBezTo>
                <a:cubicBezTo>
                  <a:pt x="400555" y="71480"/>
                  <a:pt x="397107" y="63250"/>
                  <a:pt x="397193" y="54677"/>
                </a:cubicBezTo>
                <a:cubicBezTo>
                  <a:pt x="397155" y="46229"/>
                  <a:pt x="400603" y="38132"/>
                  <a:pt x="406718" y="32294"/>
                </a:cubicBezTo>
                <a:cubicBezTo>
                  <a:pt x="412452" y="26141"/>
                  <a:pt x="420501" y="22683"/>
                  <a:pt x="428911" y="22769"/>
                </a:cubicBezTo>
                <a:close/>
                <a:moveTo>
                  <a:pt x="48863" y="1529"/>
                </a:moveTo>
                <a:lnTo>
                  <a:pt x="56674" y="1529"/>
                </a:lnTo>
                <a:lnTo>
                  <a:pt x="56674" y="85730"/>
                </a:lnTo>
                <a:lnTo>
                  <a:pt x="48863" y="85730"/>
                </a:lnTo>
                <a:close/>
                <a:moveTo>
                  <a:pt x="148209" y="1147"/>
                </a:moveTo>
                <a:lnTo>
                  <a:pt x="156020" y="1528"/>
                </a:lnTo>
                <a:lnTo>
                  <a:pt x="156020" y="85729"/>
                </a:lnTo>
                <a:lnTo>
                  <a:pt x="148305" y="85729"/>
                </a:lnTo>
                <a:lnTo>
                  <a:pt x="148305" y="75251"/>
                </a:lnTo>
                <a:cubicBezTo>
                  <a:pt x="145342" y="78985"/>
                  <a:pt x="141609" y="82042"/>
                  <a:pt x="137351" y="84205"/>
                </a:cubicBezTo>
                <a:cubicBezTo>
                  <a:pt x="133188" y="86300"/>
                  <a:pt x="128578" y="87348"/>
                  <a:pt x="123921" y="87253"/>
                </a:cubicBezTo>
                <a:cubicBezTo>
                  <a:pt x="115577" y="87300"/>
                  <a:pt x="107595" y="83843"/>
                  <a:pt x="101918" y="77728"/>
                </a:cubicBezTo>
                <a:cubicBezTo>
                  <a:pt x="95755" y="71765"/>
                  <a:pt x="92307" y="63535"/>
                  <a:pt x="92393" y="54963"/>
                </a:cubicBezTo>
                <a:cubicBezTo>
                  <a:pt x="92355" y="46514"/>
                  <a:pt x="95803" y="38418"/>
                  <a:pt x="101918" y="32579"/>
                </a:cubicBezTo>
                <a:cubicBezTo>
                  <a:pt x="107633" y="26407"/>
                  <a:pt x="115701" y="22940"/>
                  <a:pt x="124111" y="23054"/>
                </a:cubicBezTo>
                <a:cubicBezTo>
                  <a:pt x="128807" y="22997"/>
                  <a:pt x="133446" y="24073"/>
                  <a:pt x="137637" y="26197"/>
                </a:cubicBezTo>
                <a:cubicBezTo>
                  <a:pt x="141847" y="28512"/>
                  <a:pt x="145466" y="31769"/>
                  <a:pt x="148209" y="35722"/>
                </a:cubicBezTo>
                <a:close/>
                <a:moveTo>
                  <a:pt x="550450" y="4"/>
                </a:moveTo>
                <a:cubicBezTo>
                  <a:pt x="552183" y="-63"/>
                  <a:pt x="553850" y="633"/>
                  <a:pt x="555022" y="1909"/>
                </a:cubicBezTo>
                <a:cubicBezTo>
                  <a:pt x="556260" y="3109"/>
                  <a:pt x="556946" y="4757"/>
                  <a:pt x="556927" y="6481"/>
                </a:cubicBezTo>
                <a:cubicBezTo>
                  <a:pt x="556927" y="8167"/>
                  <a:pt x="556241" y="9786"/>
                  <a:pt x="555022" y="10958"/>
                </a:cubicBezTo>
                <a:cubicBezTo>
                  <a:pt x="553822" y="12196"/>
                  <a:pt x="552174" y="12882"/>
                  <a:pt x="550450" y="12863"/>
                </a:cubicBezTo>
                <a:cubicBezTo>
                  <a:pt x="548764" y="12863"/>
                  <a:pt x="547144" y="12177"/>
                  <a:pt x="545973" y="10958"/>
                </a:cubicBezTo>
                <a:cubicBezTo>
                  <a:pt x="544754" y="9786"/>
                  <a:pt x="544068" y="8167"/>
                  <a:pt x="544068" y="6481"/>
                </a:cubicBezTo>
                <a:cubicBezTo>
                  <a:pt x="544049" y="4757"/>
                  <a:pt x="544735" y="3109"/>
                  <a:pt x="545973" y="1909"/>
                </a:cubicBezTo>
                <a:cubicBezTo>
                  <a:pt x="547116" y="652"/>
                  <a:pt x="548754" y="-44"/>
                  <a:pt x="550450" y="4"/>
                </a:cubicBezTo>
                <a:close/>
                <a:moveTo>
                  <a:pt x="75628" y="4"/>
                </a:moveTo>
                <a:cubicBezTo>
                  <a:pt x="77362" y="-63"/>
                  <a:pt x="79029" y="633"/>
                  <a:pt x="80200" y="1909"/>
                </a:cubicBezTo>
                <a:cubicBezTo>
                  <a:pt x="81439" y="3109"/>
                  <a:pt x="82124" y="4757"/>
                  <a:pt x="82105" y="6481"/>
                </a:cubicBezTo>
                <a:cubicBezTo>
                  <a:pt x="82105" y="8167"/>
                  <a:pt x="81420" y="9786"/>
                  <a:pt x="80200" y="10958"/>
                </a:cubicBezTo>
                <a:cubicBezTo>
                  <a:pt x="79000" y="12196"/>
                  <a:pt x="77352" y="12882"/>
                  <a:pt x="75628" y="12863"/>
                </a:cubicBezTo>
                <a:cubicBezTo>
                  <a:pt x="73942" y="12863"/>
                  <a:pt x="72323" y="12177"/>
                  <a:pt x="71152" y="10958"/>
                </a:cubicBezTo>
                <a:cubicBezTo>
                  <a:pt x="69932" y="9786"/>
                  <a:pt x="69247" y="8167"/>
                  <a:pt x="69247" y="6481"/>
                </a:cubicBezTo>
                <a:cubicBezTo>
                  <a:pt x="69228" y="4757"/>
                  <a:pt x="69913" y="3109"/>
                  <a:pt x="71152" y="1909"/>
                </a:cubicBezTo>
                <a:cubicBezTo>
                  <a:pt x="72295" y="652"/>
                  <a:pt x="73933" y="-44"/>
                  <a:pt x="75628" y="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4 Section Title">
  <p:cSld name="CUSTOM_3">
    <p:bg>
      <p:bgPr>
        <a:solidFill>
          <a:schemeClr val="lt2"/>
        </a:solidFill>
      </p:bgPr>
    </p:bg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6"/>
          <p:cNvSpPr/>
          <p:nvPr/>
        </p:nvSpPr>
        <p:spPr>
          <a:xfrm rot="-348582">
            <a:off x="1522908" y="543191"/>
            <a:ext cx="9145978" cy="5771334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blurRad="100013" rotWithShape="0" dir="17160000" dist="38100">
              <a:srgbClr val="000000">
                <a:alpha val="25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6"/>
          <p:cNvSpPr/>
          <p:nvPr/>
        </p:nvSpPr>
        <p:spPr>
          <a:xfrm flipH="1">
            <a:off x="1874100" y="-57237"/>
            <a:ext cx="10317900" cy="69768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142875" rotWithShape="0" dir="16200000" dist="38100">
              <a:srgbClr val="000000">
                <a:alpha val="2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p6"/>
          <p:cNvSpPr/>
          <p:nvPr/>
        </p:nvSpPr>
        <p:spPr>
          <a:xfrm>
            <a:off x="0" y="-57237"/>
            <a:ext cx="10317900" cy="69768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142875" rotWithShape="0" dir="16200000" dist="38100">
              <a:srgbClr val="000000">
                <a:alpha val="2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" name="Google Shape;143;p6"/>
          <p:cNvSpPr/>
          <p:nvPr/>
        </p:nvSpPr>
        <p:spPr>
          <a:xfrm>
            <a:off x="0" y="2812026"/>
            <a:ext cx="12192000" cy="4046100"/>
          </a:xfrm>
          <a:prstGeom prst="triangle">
            <a:avLst>
              <a:gd fmla="val 50000" name="adj"/>
            </a:avLst>
          </a:prstGeom>
          <a:solidFill>
            <a:schemeClr val="lt1"/>
          </a:solidFill>
          <a:ln>
            <a:noFill/>
          </a:ln>
          <a:effectLst>
            <a:outerShdw blurRad="142875" rotWithShape="0" dir="16200000" dist="38100">
              <a:srgbClr val="000000">
                <a:alpha val="2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44" name="Google Shape;144;p6"/>
          <p:cNvGrpSpPr/>
          <p:nvPr/>
        </p:nvGrpSpPr>
        <p:grpSpPr>
          <a:xfrm>
            <a:off x="179231" y="332171"/>
            <a:ext cx="11807282" cy="6350387"/>
            <a:chOff x="179231" y="332171"/>
            <a:chExt cx="11807282" cy="6350387"/>
          </a:xfrm>
        </p:grpSpPr>
        <p:sp>
          <p:nvSpPr>
            <p:cNvPr id="145" name="Google Shape;145;p6"/>
            <p:cNvSpPr/>
            <p:nvPr/>
          </p:nvSpPr>
          <p:spPr>
            <a:xfrm flipH="1" rot="5400000">
              <a:off x="11404663" y="646121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" name="Google Shape;146;p6"/>
            <p:cNvSpPr/>
            <p:nvPr/>
          </p:nvSpPr>
          <p:spPr>
            <a:xfrm flipH="1" rot="5400000">
              <a:off x="11404663" y="2703191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" name="Google Shape;147;p6"/>
            <p:cNvSpPr/>
            <p:nvPr/>
          </p:nvSpPr>
          <p:spPr>
            <a:xfrm flipH="1" rot="5400000">
              <a:off x="11400252" y="4862357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" name="Google Shape;148;p6"/>
            <p:cNvSpPr/>
            <p:nvPr/>
          </p:nvSpPr>
          <p:spPr>
            <a:xfrm flipH="1" rot="5400000">
              <a:off x="-130306" y="1884429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" name="Google Shape;149;p6"/>
            <p:cNvSpPr/>
            <p:nvPr/>
          </p:nvSpPr>
          <p:spPr>
            <a:xfrm flipH="1" rot="5400000">
              <a:off x="-130306" y="3941498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" name="Google Shape;150;p6"/>
            <p:cNvSpPr/>
            <p:nvPr/>
          </p:nvSpPr>
          <p:spPr>
            <a:xfrm flipH="1" rot="5400000">
              <a:off x="-134719" y="6100663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" name="Google Shape;151;p6"/>
            <p:cNvSpPr/>
            <p:nvPr/>
          </p:nvSpPr>
          <p:spPr>
            <a:xfrm>
              <a:off x="1683313" y="6414659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" name="Google Shape;152;p6"/>
            <p:cNvSpPr/>
            <p:nvPr/>
          </p:nvSpPr>
          <p:spPr>
            <a:xfrm>
              <a:off x="3829901" y="6414659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" name="Google Shape;153;p6"/>
            <p:cNvSpPr/>
            <p:nvPr/>
          </p:nvSpPr>
          <p:spPr>
            <a:xfrm>
              <a:off x="5976489" y="6414659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" name="Google Shape;154;p6"/>
            <p:cNvSpPr/>
            <p:nvPr/>
          </p:nvSpPr>
          <p:spPr>
            <a:xfrm>
              <a:off x="8123077" y="6414659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" name="Google Shape;155;p6"/>
            <p:cNvSpPr/>
            <p:nvPr/>
          </p:nvSpPr>
          <p:spPr>
            <a:xfrm>
              <a:off x="10273890" y="6414659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6" name="Google Shape;156;p6"/>
          <p:cNvGrpSpPr/>
          <p:nvPr/>
        </p:nvGrpSpPr>
        <p:grpSpPr>
          <a:xfrm>
            <a:off x="179233" y="581616"/>
            <a:ext cx="11802869" cy="6100943"/>
            <a:chOff x="179233" y="581616"/>
            <a:chExt cx="11802869" cy="6100943"/>
          </a:xfrm>
        </p:grpSpPr>
        <p:sp>
          <p:nvSpPr>
            <p:cNvPr id="157" name="Google Shape;157;p6"/>
            <p:cNvSpPr/>
            <p:nvPr/>
          </p:nvSpPr>
          <p:spPr>
            <a:xfrm flipH="1" rot="5400000">
              <a:off x="11400252" y="1683239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" name="Google Shape;158;p6"/>
            <p:cNvSpPr/>
            <p:nvPr/>
          </p:nvSpPr>
          <p:spPr>
            <a:xfrm flipH="1" rot="5400000">
              <a:off x="11400252" y="3740309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" name="Google Shape;159;p6"/>
            <p:cNvSpPr/>
            <p:nvPr/>
          </p:nvSpPr>
          <p:spPr>
            <a:xfrm flipH="1" rot="5400000">
              <a:off x="11400252" y="5957800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" name="Google Shape;160;p6"/>
            <p:cNvSpPr/>
            <p:nvPr/>
          </p:nvSpPr>
          <p:spPr>
            <a:xfrm flipH="1" rot="5400000">
              <a:off x="-130494" y="2921546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" name="Google Shape;161;p6"/>
            <p:cNvSpPr/>
            <p:nvPr/>
          </p:nvSpPr>
          <p:spPr>
            <a:xfrm flipH="1" rot="5400000">
              <a:off x="-130494" y="4978616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" name="Google Shape;162;p6"/>
            <p:cNvSpPr/>
            <p:nvPr/>
          </p:nvSpPr>
          <p:spPr>
            <a:xfrm>
              <a:off x="2760832" y="6414659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" name="Google Shape;163;p6"/>
            <p:cNvSpPr/>
            <p:nvPr/>
          </p:nvSpPr>
          <p:spPr>
            <a:xfrm>
              <a:off x="4907420" y="6414659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" name="Google Shape;164;p6"/>
            <p:cNvSpPr/>
            <p:nvPr/>
          </p:nvSpPr>
          <p:spPr>
            <a:xfrm>
              <a:off x="7054008" y="6414659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" name="Google Shape;165;p6"/>
            <p:cNvSpPr/>
            <p:nvPr/>
          </p:nvSpPr>
          <p:spPr>
            <a:xfrm>
              <a:off x="9200596" y="6414659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6" name="Google Shape;166;p6"/>
            <p:cNvSpPr/>
            <p:nvPr/>
          </p:nvSpPr>
          <p:spPr>
            <a:xfrm>
              <a:off x="614244" y="6414658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" name="Google Shape;167;p6"/>
            <p:cNvSpPr/>
            <p:nvPr/>
          </p:nvSpPr>
          <p:spPr>
            <a:xfrm flipH="1" rot="5400000">
              <a:off x="-134717" y="895566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8" name="Google Shape;168;p6"/>
          <p:cNvSpPr/>
          <p:nvPr/>
        </p:nvSpPr>
        <p:spPr>
          <a:xfrm>
            <a:off x="1522950" y="2418850"/>
            <a:ext cx="9146100" cy="450060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blurRad="100013" rotWithShape="0" dir="17160000" dist="38100">
              <a:srgbClr val="000000">
                <a:alpha val="25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" name="Google Shape;169;p6"/>
          <p:cNvSpPr txBox="1"/>
          <p:nvPr>
            <p:ph type="title"/>
          </p:nvPr>
        </p:nvSpPr>
        <p:spPr>
          <a:xfrm>
            <a:off x="1874100" y="2926450"/>
            <a:ext cx="8443800" cy="2066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ldrich"/>
              <a:buNone/>
              <a:defRPr sz="6000"/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/>
        </p:txBody>
      </p:sp>
      <p:sp>
        <p:nvSpPr>
          <p:cNvPr id="170" name="Google Shape;170;p6"/>
          <p:cNvSpPr txBox="1"/>
          <p:nvPr>
            <p:ph idx="1" type="body"/>
          </p:nvPr>
        </p:nvSpPr>
        <p:spPr>
          <a:xfrm>
            <a:off x="1874100" y="5010100"/>
            <a:ext cx="84438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55600" lvl="0" marL="457200" algn="ctr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1pPr>
            <a:lvl2pPr indent="-355600" lvl="1" marL="914400" algn="ctr">
              <a:spcBef>
                <a:spcPts val="2100"/>
              </a:spcBef>
              <a:spcAft>
                <a:spcPts val="0"/>
              </a:spcAft>
              <a:buSzPts val="2000"/>
              <a:buChar char="○"/>
              <a:defRPr/>
            </a:lvl2pPr>
            <a:lvl3pPr indent="-355600" lvl="2" marL="1371600" algn="ctr">
              <a:spcBef>
                <a:spcPts val="2100"/>
              </a:spcBef>
              <a:spcAft>
                <a:spcPts val="0"/>
              </a:spcAft>
              <a:buSzPts val="2000"/>
              <a:buChar char="■"/>
              <a:defRPr/>
            </a:lvl3pPr>
            <a:lvl4pPr indent="-355600" lvl="3" marL="1828800" algn="ctr">
              <a:spcBef>
                <a:spcPts val="2100"/>
              </a:spcBef>
              <a:spcAft>
                <a:spcPts val="0"/>
              </a:spcAft>
              <a:buSzPts val="2000"/>
              <a:buChar char="●"/>
              <a:defRPr/>
            </a:lvl4pPr>
            <a:lvl5pPr indent="-355600" lvl="4" marL="2286000" algn="ctr">
              <a:spcBef>
                <a:spcPts val="2100"/>
              </a:spcBef>
              <a:spcAft>
                <a:spcPts val="0"/>
              </a:spcAft>
              <a:buSzPts val="2000"/>
              <a:buChar char="○"/>
              <a:defRPr/>
            </a:lvl5pPr>
            <a:lvl6pPr indent="-355600" lvl="5" marL="2743200" algn="ctr">
              <a:spcBef>
                <a:spcPts val="2100"/>
              </a:spcBef>
              <a:spcAft>
                <a:spcPts val="0"/>
              </a:spcAft>
              <a:buSzPts val="2000"/>
              <a:buChar char="■"/>
              <a:defRPr/>
            </a:lvl6pPr>
            <a:lvl7pPr indent="-355600" lvl="6" marL="3200400" algn="ctr">
              <a:spcBef>
                <a:spcPts val="2100"/>
              </a:spcBef>
              <a:spcAft>
                <a:spcPts val="0"/>
              </a:spcAft>
              <a:buSzPts val="2000"/>
              <a:buChar char="●"/>
              <a:defRPr/>
            </a:lvl7pPr>
            <a:lvl8pPr indent="-355600" lvl="7" marL="3657600" algn="ctr">
              <a:spcBef>
                <a:spcPts val="2100"/>
              </a:spcBef>
              <a:spcAft>
                <a:spcPts val="0"/>
              </a:spcAft>
              <a:buSzPts val="2000"/>
              <a:buChar char="○"/>
              <a:defRPr/>
            </a:lvl8pPr>
            <a:lvl9pPr indent="-355600" lvl="8" marL="4114800" algn="ctr">
              <a:spcBef>
                <a:spcPts val="2100"/>
              </a:spcBef>
              <a:spcAft>
                <a:spcPts val="2100"/>
              </a:spcAft>
              <a:buSzPts val="2000"/>
              <a:buChar char="■"/>
              <a:defRPr/>
            </a:lvl9pPr>
          </a:lstStyle>
          <a:p/>
        </p:txBody>
      </p:sp>
      <p:sp>
        <p:nvSpPr>
          <p:cNvPr id="171" name="Google Shape;171;p6"/>
          <p:cNvSpPr/>
          <p:nvPr/>
        </p:nvSpPr>
        <p:spPr>
          <a:xfrm rot="5400000">
            <a:off x="-462658" y="6119355"/>
            <a:ext cx="1131345" cy="114589"/>
          </a:xfrm>
          <a:custGeom>
            <a:rect b="b" l="l" r="r" t="t"/>
            <a:pathLst>
              <a:path extrusionOk="0" h="87640" w="919793">
                <a:moveTo>
                  <a:pt x="657321" y="73442"/>
                </a:moveTo>
                <a:cubicBezTo>
                  <a:pt x="659149" y="73404"/>
                  <a:pt x="660912" y="74128"/>
                  <a:pt x="662179" y="75442"/>
                </a:cubicBezTo>
                <a:cubicBezTo>
                  <a:pt x="663493" y="76709"/>
                  <a:pt x="664217" y="78471"/>
                  <a:pt x="664179" y="80300"/>
                </a:cubicBezTo>
                <a:cubicBezTo>
                  <a:pt x="664198" y="82148"/>
                  <a:pt x="663474" y="83939"/>
                  <a:pt x="662179" y="85253"/>
                </a:cubicBezTo>
                <a:cubicBezTo>
                  <a:pt x="660912" y="86568"/>
                  <a:pt x="659149" y="87291"/>
                  <a:pt x="657321" y="87253"/>
                </a:cubicBezTo>
                <a:cubicBezTo>
                  <a:pt x="655492" y="87291"/>
                  <a:pt x="653730" y="86568"/>
                  <a:pt x="652463" y="85253"/>
                </a:cubicBezTo>
                <a:cubicBezTo>
                  <a:pt x="651168" y="83939"/>
                  <a:pt x="650444" y="82148"/>
                  <a:pt x="650463" y="80300"/>
                </a:cubicBezTo>
                <a:cubicBezTo>
                  <a:pt x="650425" y="78471"/>
                  <a:pt x="651149" y="76709"/>
                  <a:pt x="652463" y="75442"/>
                </a:cubicBezTo>
                <a:cubicBezTo>
                  <a:pt x="653730" y="74128"/>
                  <a:pt x="655492" y="73404"/>
                  <a:pt x="657321" y="73442"/>
                </a:cubicBezTo>
                <a:close/>
                <a:moveTo>
                  <a:pt x="783051" y="31056"/>
                </a:moveTo>
                <a:cubicBezTo>
                  <a:pt x="776688" y="30989"/>
                  <a:pt x="770602" y="33618"/>
                  <a:pt x="766287" y="38295"/>
                </a:cubicBezTo>
                <a:cubicBezTo>
                  <a:pt x="761677" y="42876"/>
                  <a:pt x="759134" y="49134"/>
                  <a:pt x="759238" y="55630"/>
                </a:cubicBezTo>
                <a:cubicBezTo>
                  <a:pt x="759229" y="59935"/>
                  <a:pt x="760343" y="64174"/>
                  <a:pt x="762477" y="67917"/>
                </a:cubicBezTo>
                <a:cubicBezTo>
                  <a:pt x="764468" y="71632"/>
                  <a:pt x="767468" y="74709"/>
                  <a:pt x="771144" y="76776"/>
                </a:cubicBezTo>
                <a:cubicBezTo>
                  <a:pt x="774783" y="78804"/>
                  <a:pt x="778888" y="79852"/>
                  <a:pt x="783051" y="79824"/>
                </a:cubicBezTo>
                <a:cubicBezTo>
                  <a:pt x="787213" y="79843"/>
                  <a:pt x="791319" y="78795"/>
                  <a:pt x="794957" y="76776"/>
                </a:cubicBezTo>
                <a:cubicBezTo>
                  <a:pt x="798586" y="74652"/>
                  <a:pt x="801587" y="71594"/>
                  <a:pt x="803625" y="67917"/>
                </a:cubicBezTo>
                <a:cubicBezTo>
                  <a:pt x="805730" y="64165"/>
                  <a:pt x="806816" y="59926"/>
                  <a:pt x="806768" y="55630"/>
                </a:cubicBezTo>
                <a:cubicBezTo>
                  <a:pt x="806873" y="49134"/>
                  <a:pt x="804330" y="42876"/>
                  <a:pt x="799719" y="38295"/>
                </a:cubicBezTo>
                <a:cubicBezTo>
                  <a:pt x="795452" y="33608"/>
                  <a:pt x="789385" y="30979"/>
                  <a:pt x="783051" y="31056"/>
                </a:cubicBezTo>
                <a:close/>
                <a:moveTo>
                  <a:pt x="124778" y="30960"/>
                </a:moveTo>
                <a:cubicBezTo>
                  <a:pt x="120558" y="30922"/>
                  <a:pt x="116405" y="32046"/>
                  <a:pt x="112776" y="34198"/>
                </a:cubicBezTo>
                <a:cubicBezTo>
                  <a:pt x="109090" y="36332"/>
                  <a:pt x="106061" y="39428"/>
                  <a:pt x="104013" y="43152"/>
                </a:cubicBezTo>
                <a:cubicBezTo>
                  <a:pt x="101851" y="46886"/>
                  <a:pt x="100708" y="51124"/>
                  <a:pt x="100680" y="55439"/>
                </a:cubicBezTo>
                <a:cubicBezTo>
                  <a:pt x="100708" y="59754"/>
                  <a:pt x="101851" y="63993"/>
                  <a:pt x="104013" y="67726"/>
                </a:cubicBezTo>
                <a:cubicBezTo>
                  <a:pt x="106099" y="71489"/>
                  <a:pt x="109157" y="74613"/>
                  <a:pt x="112872" y="76775"/>
                </a:cubicBezTo>
                <a:cubicBezTo>
                  <a:pt x="116462" y="78956"/>
                  <a:pt x="120577" y="80109"/>
                  <a:pt x="124778" y="80109"/>
                </a:cubicBezTo>
                <a:cubicBezTo>
                  <a:pt x="129017" y="80080"/>
                  <a:pt x="133188" y="78966"/>
                  <a:pt x="136875" y="76870"/>
                </a:cubicBezTo>
                <a:cubicBezTo>
                  <a:pt x="140580" y="74822"/>
                  <a:pt x="143638" y="71784"/>
                  <a:pt x="145733" y="68107"/>
                </a:cubicBezTo>
                <a:cubicBezTo>
                  <a:pt x="147857" y="64297"/>
                  <a:pt x="148943" y="59992"/>
                  <a:pt x="148876" y="55630"/>
                </a:cubicBezTo>
                <a:cubicBezTo>
                  <a:pt x="149019" y="49057"/>
                  <a:pt x="146514" y="42714"/>
                  <a:pt x="141923" y="38008"/>
                </a:cubicBezTo>
                <a:cubicBezTo>
                  <a:pt x="137513" y="33484"/>
                  <a:pt x="131474" y="30950"/>
                  <a:pt x="125159" y="30960"/>
                </a:cubicBezTo>
                <a:close/>
                <a:moveTo>
                  <a:pt x="202407" y="30865"/>
                </a:moveTo>
                <a:cubicBezTo>
                  <a:pt x="196739" y="30751"/>
                  <a:pt x="191243" y="32836"/>
                  <a:pt x="187072" y="36675"/>
                </a:cubicBezTo>
                <a:cubicBezTo>
                  <a:pt x="183538" y="40104"/>
                  <a:pt x="181061" y="44467"/>
                  <a:pt x="179928" y="49248"/>
                </a:cubicBezTo>
                <a:lnTo>
                  <a:pt x="225267" y="49248"/>
                </a:lnTo>
                <a:cubicBezTo>
                  <a:pt x="224486" y="45619"/>
                  <a:pt x="222923" y="42209"/>
                  <a:pt x="220695" y="39247"/>
                </a:cubicBezTo>
                <a:cubicBezTo>
                  <a:pt x="218580" y="36618"/>
                  <a:pt x="215875" y="34522"/>
                  <a:pt x="212789" y="33151"/>
                </a:cubicBezTo>
                <a:cubicBezTo>
                  <a:pt x="209541" y="31636"/>
                  <a:pt x="205988" y="30865"/>
                  <a:pt x="202407" y="30865"/>
                </a:cubicBezTo>
                <a:close/>
                <a:moveTo>
                  <a:pt x="599885" y="30675"/>
                </a:moveTo>
                <a:cubicBezTo>
                  <a:pt x="595665" y="30637"/>
                  <a:pt x="591512" y="31761"/>
                  <a:pt x="587883" y="33914"/>
                </a:cubicBezTo>
                <a:cubicBezTo>
                  <a:pt x="584197" y="36047"/>
                  <a:pt x="581168" y="39143"/>
                  <a:pt x="579120" y="42867"/>
                </a:cubicBezTo>
                <a:cubicBezTo>
                  <a:pt x="576958" y="46601"/>
                  <a:pt x="575815" y="50839"/>
                  <a:pt x="575787" y="55154"/>
                </a:cubicBezTo>
                <a:cubicBezTo>
                  <a:pt x="575815" y="59469"/>
                  <a:pt x="576958" y="63708"/>
                  <a:pt x="579120" y="67442"/>
                </a:cubicBezTo>
                <a:cubicBezTo>
                  <a:pt x="581206" y="71204"/>
                  <a:pt x="584264" y="74328"/>
                  <a:pt x="587979" y="76490"/>
                </a:cubicBezTo>
                <a:cubicBezTo>
                  <a:pt x="591569" y="78672"/>
                  <a:pt x="595684" y="79824"/>
                  <a:pt x="599885" y="79824"/>
                </a:cubicBezTo>
                <a:cubicBezTo>
                  <a:pt x="604124" y="79796"/>
                  <a:pt x="608295" y="78681"/>
                  <a:pt x="611982" y="76586"/>
                </a:cubicBezTo>
                <a:cubicBezTo>
                  <a:pt x="615658" y="74509"/>
                  <a:pt x="618725" y="71480"/>
                  <a:pt x="620840" y="67823"/>
                </a:cubicBezTo>
                <a:cubicBezTo>
                  <a:pt x="622964" y="64013"/>
                  <a:pt x="624050" y="59707"/>
                  <a:pt x="623983" y="55345"/>
                </a:cubicBezTo>
                <a:cubicBezTo>
                  <a:pt x="624126" y="48773"/>
                  <a:pt x="621621" y="42429"/>
                  <a:pt x="617030" y="37724"/>
                </a:cubicBezTo>
                <a:cubicBezTo>
                  <a:pt x="612486" y="33209"/>
                  <a:pt x="606286" y="30770"/>
                  <a:pt x="599885" y="30961"/>
                </a:cubicBezTo>
                <a:close/>
                <a:moveTo>
                  <a:pt x="429673" y="30675"/>
                </a:moveTo>
                <a:cubicBezTo>
                  <a:pt x="425425" y="30627"/>
                  <a:pt x="421234" y="31751"/>
                  <a:pt x="417576" y="33913"/>
                </a:cubicBezTo>
                <a:cubicBezTo>
                  <a:pt x="413890" y="36047"/>
                  <a:pt x="410861" y="39142"/>
                  <a:pt x="408813" y="42867"/>
                </a:cubicBezTo>
                <a:cubicBezTo>
                  <a:pt x="406680" y="46610"/>
                  <a:pt x="405565" y="50848"/>
                  <a:pt x="405575" y="55154"/>
                </a:cubicBezTo>
                <a:cubicBezTo>
                  <a:pt x="405565" y="59459"/>
                  <a:pt x="406680" y="63698"/>
                  <a:pt x="408813" y="67441"/>
                </a:cubicBezTo>
                <a:cubicBezTo>
                  <a:pt x="410899" y="71203"/>
                  <a:pt x="413957" y="74328"/>
                  <a:pt x="417672" y="76490"/>
                </a:cubicBezTo>
                <a:cubicBezTo>
                  <a:pt x="421262" y="78671"/>
                  <a:pt x="425377" y="79823"/>
                  <a:pt x="429578" y="79823"/>
                </a:cubicBezTo>
                <a:cubicBezTo>
                  <a:pt x="433855" y="79785"/>
                  <a:pt x="438046" y="78671"/>
                  <a:pt x="441770" y="76585"/>
                </a:cubicBezTo>
                <a:cubicBezTo>
                  <a:pt x="445446" y="74528"/>
                  <a:pt x="448476" y="71499"/>
                  <a:pt x="450533" y="67822"/>
                </a:cubicBezTo>
                <a:cubicBezTo>
                  <a:pt x="452667" y="64012"/>
                  <a:pt x="453743" y="59707"/>
                  <a:pt x="453676" y="55344"/>
                </a:cubicBezTo>
                <a:cubicBezTo>
                  <a:pt x="453819" y="48772"/>
                  <a:pt x="451314" y="42428"/>
                  <a:pt x="446723" y="37723"/>
                </a:cubicBezTo>
                <a:cubicBezTo>
                  <a:pt x="442122" y="33122"/>
                  <a:pt x="435798" y="30665"/>
                  <a:pt x="429292" y="30960"/>
                </a:cubicBezTo>
                <a:close/>
                <a:moveTo>
                  <a:pt x="71723" y="24959"/>
                </a:moveTo>
                <a:lnTo>
                  <a:pt x="79819" y="24959"/>
                </a:lnTo>
                <a:lnTo>
                  <a:pt x="79819" y="85729"/>
                </a:lnTo>
                <a:lnTo>
                  <a:pt x="72009" y="85729"/>
                </a:lnTo>
                <a:close/>
                <a:moveTo>
                  <a:pt x="546544" y="24674"/>
                </a:moveTo>
                <a:lnTo>
                  <a:pt x="554355" y="24674"/>
                </a:lnTo>
                <a:lnTo>
                  <a:pt x="554355" y="85443"/>
                </a:lnTo>
                <a:lnTo>
                  <a:pt x="546544" y="85443"/>
                </a:lnTo>
                <a:close/>
                <a:moveTo>
                  <a:pt x="202311" y="23626"/>
                </a:moveTo>
                <a:cubicBezTo>
                  <a:pt x="211979" y="23283"/>
                  <a:pt x="221209" y="27655"/>
                  <a:pt x="227076" y="35342"/>
                </a:cubicBezTo>
                <a:cubicBezTo>
                  <a:pt x="231639" y="41285"/>
                  <a:pt x="234030" y="48620"/>
                  <a:pt x="233839" y="56106"/>
                </a:cubicBezTo>
                <a:lnTo>
                  <a:pt x="179166" y="56106"/>
                </a:lnTo>
                <a:cubicBezTo>
                  <a:pt x="179080" y="62545"/>
                  <a:pt x="181509" y="68765"/>
                  <a:pt x="185929" y="73442"/>
                </a:cubicBezTo>
                <a:cubicBezTo>
                  <a:pt x="190100" y="77937"/>
                  <a:pt x="195987" y="80433"/>
                  <a:pt x="202121" y="80300"/>
                </a:cubicBezTo>
                <a:cubicBezTo>
                  <a:pt x="205179" y="80290"/>
                  <a:pt x="208207" y="79738"/>
                  <a:pt x="211074" y="78680"/>
                </a:cubicBezTo>
                <a:cubicBezTo>
                  <a:pt x="213799" y="77661"/>
                  <a:pt x="216332" y="76213"/>
                  <a:pt x="218599" y="74394"/>
                </a:cubicBezTo>
                <a:cubicBezTo>
                  <a:pt x="221238" y="71784"/>
                  <a:pt x="223486" y="68793"/>
                  <a:pt x="225267" y="65536"/>
                </a:cubicBezTo>
                <a:lnTo>
                  <a:pt x="231839" y="69060"/>
                </a:lnTo>
                <a:cubicBezTo>
                  <a:pt x="229953" y="72880"/>
                  <a:pt x="227410" y="76328"/>
                  <a:pt x="224314" y="79252"/>
                </a:cubicBezTo>
                <a:cubicBezTo>
                  <a:pt x="221542" y="81824"/>
                  <a:pt x="218314" y="83862"/>
                  <a:pt x="214789" y="85253"/>
                </a:cubicBezTo>
                <a:cubicBezTo>
                  <a:pt x="210941" y="86643"/>
                  <a:pt x="206874" y="87320"/>
                  <a:pt x="202788" y="87253"/>
                </a:cubicBezTo>
                <a:cubicBezTo>
                  <a:pt x="193987" y="87834"/>
                  <a:pt x="185405" y="84319"/>
                  <a:pt x="179547" y="77728"/>
                </a:cubicBezTo>
                <a:cubicBezTo>
                  <a:pt x="174108" y="71699"/>
                  <a:pt x="171117" y="63850"/>
                  <a:pt x="171165" y="55725"/>
                </a:cubicBezTo>
                <a:cubicBezTo>
                  <a:pt x="171098" y="48267"/>
                  <a:pt x="173584" y="41000"/>
                  <a:pt x="178213" y="35151"/>
                </a:cubicBezTo>
                <a:cubicBezTo>
                  <a:pt x="183842" y="27560"/>
                  <a:pt x="192863" y="23245"/>
                  <a:pt x="202311" y="23626"/>
                </a:cubicBezTo>
                <a:close/>
                <a:moveTo>
                  <a:pt x="783051" y="23436"/>
                </a:moveTo>
                <a:cubicBezTo>
                  <a:pt x="791909" y="23207"/>
                  <a:pt x="800415" y="26903"/>
                  <a:pt x="806292" y="33532"/>
                </a:cubicBezTo>
                <a:cubicBezTo>
                  <a:pt x="811816" y="39514"/>
                  <a:pt x="814817" y="47391"/>
                  <a:pt x="814674" y="55535"/>
                </a:cubicBezTo>
                <a:cubicBezTo>
                  <a:pt x="814760" y="63812"/>
                  <a:pt x="811578" y="71785"/>
                  <a:pt x="805816" y="77728"/>
                </a:cubicBezTo>
                <a:cubicBezTo>
                  <a:pt x="799977" y="84062"/>
                  <a:pt x="791662" y="87539"/>
                  <a:pt x="783051" y="87253"/>
                </a:cubicBezTo>
                <a:cubicBezTo>
                  <a:pt x="774412" y="87558"/>
                  <a:pt x="766058" y="84081"/>
                  <a:pt x="760191" y="77728"/>
                </a:cubicBezTo>
                <a:cubicBezTo>
                  <a:pt x="754428" y="71785"/>
                  <a:pt x="751247" y="63812"/>
                  <a:pt x="751333" y="55535"/>
                </a:cubicBezTo>
                <a:cubicBezTo>
                  <a:pt x="751237" y="47429"/>
                  <a:pt x="754228" y="39600"/>
                  <a:pt x="759715" y="33627"/>
                </a:cubicBezTo>
                <a:cubicBezTo>
                  <a:pt x="765620" y="26969"/>
                  <a:pt x="774154" y="23236"/>
                  <a:pt x="783051" y="23436"/>
                </a:cubicBezTo>
                <a:close/>
                <a:moveTo>
                  <a:pt x="711804" y="23436"/>
                </a:moveTo>
                <a:cubicBezTo>
                  <a:pt x="715747" y="23407"/>
                  <a:pt x="719671" y="24017"/>
                  <a:pt x="723424" y="25246"/>
                </a:cubicBezTo>
                <a:cubicBezTo>
                  <a:pt x="726853" y="26322"/>
                  <a:pt x="730072" y="27960"/>
                  <a:pt x="732949" y="30103"/>
                </a:cubicBezTo>
                <a:cubicBezTo>
                  <a:pt x="735540" y="32170"/>
                  <a:pt x="737712" y="34732"/>
                  <a:pt x="739331" y="37628"/>
                </a:cubicBezTo>
                <a:lnTo>
                  <a:pt x="733139" y="41438"/>
                </a:lnTo>
                <a:cubicBezTo>
                  <a:pt x="728063" y="34466"/>
                  <a:pt x="719852" y="30475"/>
                  <a:pt x="711232" y="30770"/>
                </a:cubicBezTo>
                <a:cubicBezTo>
                  <a:pt x="704364" y="30570"/>
                  <a:pt x="697697" y="33142"/>
                  <a:pt x="692754" y="37914"/>
                </a:cubicBezTo>
                <a:cubicBezTo>
                  <a:pt x="687991" y="42410"/>
                  <a:pt x="685334" y="48696"/>
                  <a:pt x="685419" y="55249"/>
                </a:cubicBezTo>
                <a:cubicBezTo>
                  <a:pt x="685400" y="59640"/>
                  <a:pt x="686591" y="63955"/>
                  <a:pt x="688848" y="67727"/>
                </a:cubicBezTo>
                <a:cubicBezTo>
                  <a:pt x="691039" y="71756"/>
                  <a:pt x="694344" y="75061"/>
                  <a:pt x="698373" y="77252"/>
                </a:cubicBezTo>
                <a:cubicBezTo>
                  <a:pt x="702412" y="79414"/>
                  <a:pt x="706936" y="80529"/>
                  <a:pt x="711518" y="80491"/>
                </a:cubicBezTo>
                <a:cubicBezTo>
                  <a:pt x="720100" y="80624"/>
                  <a:pt x="728234" y="76661"/>
                  <a:pt x="733425" y="69823"/>
                </a:cubicBezTo>
                <a:lnTo>
                  <a:pt x="739616" y="73823"/>
                </a:lnTo>
                <a:cubicBezTo>
                  <a:pt x="736683" y="78205"/>
                  <a:pt x="732644" y="81719"/>
                  <a:pt x="727901" y="84015"/>
                </a:cubicBezTo>
                <a:cubicBezTo>
                  <a:pt x="722662" y="86482"/>
                  <a:pt x="716928" y="87720"/>
                  <a:pt x="711137" y="87634"/>
                </a:cubicBezTo>
                <a:cubicBezTo>
                  <a:pt x="702240" y="87806"/>
                  <a:pt x="693649" y="84367"/>
                  <a:pt x="687324" y="78109"/>
                </a:cubicBezTo>
                <a:cubicBezTo>
                  <a:pt x="681114" y="72375"/>
                  <a:pt x="677647" y="64270"/>
                  <a:pt x="677799" y="55821"/>
                </a:cubicBezTo>
                <a:cubicBezTo>
                  <a:pt x="677790" y="50058"/>
                  <a:pt x="679342" y="44400"/>
                  <a:pt x="682276" y="39438"/>
                </a:cubicBezTo>
                <a:cubicBezTo>
                  <a:pt x="685162" y="34437"/>
                  <a:pt x="689382" y="30351"/>
                  <a:pt x="694468" y="27627"/>
                </a:cubicBezTo>
                <a:cubicBezTo>
                  <a:pt x="699802" y="24808"/>
                  <a:pt x="705765" y="23369"/>
                  <a:pt x="711804" y="23436"/>
                </a:cubicBezTo>
                <a:close/>
                <a:moveTo>
                  <a:pt x="262414" y="23245"/>
                </a:moveTo>
                <a:cubicBezTo>
                  <a:pt x="268786" y="23798"/>
                  <a:pt x="274692" y="26807"/>
                  <a:pt x="278892" y="31627"/>
                </a:cubicBezTo>
                <a:lnTo>
                  <a:pt x="273939" y="36771"/>
                </a:lnTo>
                <a:cubicBezTo>
                  <a:pt x="270777" y="33246"/>
                  <a:pt x="266376" y="31094"/>
                  <a:pt x="261652" y="30770"/>
                </a:cubicBezTo>
                <a:cubicBezTo>
                  <a:pt x="259223" y="30732"/>
                  <a:pt x="256871" y="31618"/>
                  <a:pt x="255080" y="33246"/>
                </a:cubicBezTo>
                <a:cubicBezTo>
                  <a:pt x="253394" y="34704"/>
                  <a:pt x="252422" y="36828"/>
                  <a:pt x="252413" y="39056"/>
                </a:cubicBezTo>
                <a:cubicBezTo>
                  <a:pt x="252499" y="41152"/>
                  <a:pt x="253261" y="43162"/>
                  <a:pt x="254604" y="44772"/>
                </a:cubicBezTo>
                <a:cubicBezTo>
                  <a:pt x="257385" y="47439"/>
                  <a:pt x="260604" y="49601"/>
                  <a:pt x="264129" y="51153"/>
                </a:cubicBezTo>
                <a:cubicBezTo>
                  <a:pt x="268643" y="53201"/>
                  <a:pt x="272701" y="56154"/>
                  <a:pt x="276035" y="59821"/>
                </a:cubicBezTo>
                <a:cubicBezTo>
                  <a:pt x="278016" y="62602"/>
                  <a:pt x="279073" y="65936"/>
                  <a:pt x="279083" y="69346"/>
                </a:cubicBezTo>
                <a:cubicBezTo>
                  <a:pt x="279130" y="74109"/>
                  <a:pt x="277235" y="78681"/>
                  <a:pt x="273844" y="82014"/>
                </a:cubicBezTo>
                <a:cubicBezTo>
                  <a:pt x="270339" y="85434"/>
                  <a:pt x="265595" y="87291"/>
                  <a:pt x="260699" y="87158"/>
                </a:cubicBezTo>
                <a:cubicBezTo>
                  <a:pt x="257204" y="87158"/>
                  <a:pt x="253756" y="86377"/>
                  <a:pt x="250603" y="84872"/>
                </a:cubicBezTo>
                <a:cubicBezTo>
                  <a:pt x="247526" y="83405"/>
                  <a:pt x="244821" y="81262"/>
                  <a:pt x="242697" y="78585"/>
                </a:cubicBezTo>
                <a:lnTo>
                  <a:pt x="247650" y="72966"/>
                </a:lnTo>
                <a:cubicBezTo>
                  <a:pt x="250651" y="76995"/>
                  <a:pt x="255299" y="79471"/>
                  <a:pt x="260319" y="79728"/>
                </a:cubicBezTo>
                <a:cubicBezTo>
                  <a:pt x="263262" y="79814"/>
                  <a:pt x="266129" y="78757"/>
                  <a:pt x="268320" y="76776"/>
                </a:cubicBezTo>
                <a:cubicBezTo>
                  <a:pt x="270406" y="74985"/>
                  <a:pt x="271625" y="72385"/>
                  <a:pt x="271653" y="69632"/>
                </a:cubicBezTo>
                <a:cubicBezTo>
                  <a:pt x="271634" y="67441"/>
                  <a:pt x="270863" y="65317"/>
                  <a:pt x="269463" y="63631"/>
                </a:cubicBezTo>
                <a:cubicBezTo>
                  <a:pt x="266653" y="60983"/>
                  <a:pt x="263433" y="58802"/>
                  <a:pt x="259938" y="57154"/>
                </a:cubicBezTo>
                <a:cubicBezTo>
                  <a:pt x="255623" y="55259"/>
                  <a:pt x="251784" y="52430"/>
                  <a:pt x="248698" y="48867"/>
                </a:cubicBezTo>
                <a:cubicBezTo>
                  <a:pt x="246698" y="46105"/>
                  <a:pt x="245660" y="42752"/>
                  <a:pt x="245745" y="39342"/>
                </a:cubicBezTo>
                <a:cubicBezTo>
                  <a:pt x="245631" y="34999"/>
                  <a:pt x="247355" y="30808"/>
                  <a:pt x="250508" y="27817"/>
                </a:cubicBezTo>
                <a:cubicBezTo>
                  <a:pt x="253699" y="24760"/>
                  <a:pt x="257994" y="23112"/>
                  <a:pt x="262414" y="23245"/>
                </a:cubicBezTo>
                <a:close/>
                <a:moveTo>
                  <a:pt x="19813" y="23245"/>
                </a:moveTo>
                <a:cubicBezTo>
                  <a:pt x="26146" y="23845"/>
                  <a:pt x="32005" y="26836"/>
                  <a:pt x="36196" y="31627"/>
                </a:cubicBezTo>
                <a:lnTo>
                  <a:pt x="31147" y="36771"/>
                </a:lnTo>
                <a:cubicBezTo>
                  <a:pt x="28023" y="33256"/>
                  <a:pt x="23651" y="31104"/>
                  <a:pt x="18955" y="30770"/>
                </a:cubicBezTo>
                <a:cubicBezTo>
                  <a:pt x="16526" y="30732"/>
                  <a:pt x="14174" y="31618"/>
                  <a:pt x="12383" y="33247"/>
                </a:cubicBezTo>
                <a:cubicBezTo>
                  <a:pt x="10697" y="34704"/>
                  <a:pt x="9725" y="36828"/>
                  <a:pt x="9716" y="39057"/>
                </a:cubicBezTo>
                <a:cubicBezTo>
                  <a:pt x="9802" y="41152"/>
                  <a:pt x="10564" y="43162"/>
                  <a:pt x="11907" y="44772"/>
                </a:cubicBezTo>
                <a:cubicBezTo>
                  <a:pt x="14688" y="47439"/>
                  <a:pt x="17907" y="49601"/>
                  <a:pt x="21432" y="51154"/>
                </a:cubicBezTo>
                <a:cubicBezTo>
                  <a:pt x="25928" y="53201"/>
                  <a:pt x="29947" y="56145"/>
                  <a:pt x="33243" y="59821"/>
                </a:cubicBezTo>
                <a:cubicBezTo>
                  <a:pt x="35291" y="62574"/>
                  <a:pt x="36396" y="65917"/>
                  <a:pt x="36386" y="69346"/>
                </a:cubicBezTo>
                <a:cubicBezTo>
                  <a:pt x="36443" y="74128"/>
                  <a:pt x="34510" y="78710"/>
                  <a:pt x="31052" y="82015"/>
                </a:cubicBezTo>
                <a:cubicBezTo>
                  <a:pt x="27594" y="85453"/>
                  <a:pt x="22880" y="87311"/>
                  <a:pt x="18003" y="87158"/>
                </a:cubicBezTo>
                <a:cubicBezTo>
                  <a:pt x="14507" y="87158"/>
                  <a:pt x="11059" y="86377"/>
                  <a:pt x="7906" y="84872"/>
                </a:cubicBezTo>
                <a:cubicBezTo>
                  <a:pt x="4820" y="83405"/>
                  <a:pt x="2124" y="81262"/>
                  <a:pt x="0" y="78586"/>
                </a:cubicBezTo>
                <a:lnTo>
                  <a:pt x="4954" y="72966"/>
                </a:lnTo>
                <a:cubicBezTo>
                  <a:pt x="7954" y="76995"/>
                  <a:pt x="12602" y="79472"/>
                  <a:pt x="17622" y="79729"/>
                </a:cubicBezTo>
                <a:cubicBezTo>
                  <a:pt x="20574" y="79814"/>
                  <a:pt x="23432" y="78757"/>
                  <a:pt x="25623" y="76776"/>
                </a:cubicBezTo>
                <a:cubicBezTo>
                  <a:pt x="27718" y="74985"/>
                  <a:pt x="28928" y="72385"/>
                  <a:pt x="28956" y="69632"/>
                </a:cubicBezTo>
                <a:cubicBezTo>
                  <a:pt x="28937" y="67441"/>
                  <a:pt x="28166" y="65317"/>
                  <a:pt x="26766" y="63631"/>
                </a:cubicBezTo>
                <a:cubicBezTo>
                  <a:pt x="23956" y="60974"/>
                  <a:pt x="20746" y="58793"/>
                  <a:pt x="17241" y="57154"/>
                </a:cubicBezTo>
                <a:cubicBezTo>
                  <a:pt x="12973" y="55230"/>
                  <a:pt x="9163" y="52401"/>
                  <a:pt x="6097" y="48868"/>
                </a:cubicBezTo>
                <a:cubicBezTo>
                  <a:pt x="4096" y="46105"/>
                  <a:pt x="3058" y="42753"/>
                  <a:pt x="3144" y="39343"/>
                </a:cubicBezTo>
                <a:cubicBezTo>
                  <a:pt x="2991" y="34990"/>
                  <a:pt x="4725" y="30789"/>
                  <a:pt x="7906" y="27817"/>
                </a:cubicBezTo>
                <a:cubicBezTo>
                  <a:pt x="11088" y="24741"/>
                  <a:pt x="15383" y="23083"/>
                  <a:pt x="19813" y="23245"/>
                </a:cubicBezTo>
                <a:close/>
                <a:moveTo>
                  <a:pt x="857726" y="23150"/>
                </a:moveTo>
                <a:cubicBezTo>
                  <a:pt x="860612" y="23141"/>
                  <a:pt x="863460" y="23722"/>
                  <a:pt x="866108" y="24865"/>
                </a:cubicBezTo>
                <a:cubicBezTo>
                  <a:pt x="868594" y="25865"/>
                  <a:pt x="870813" y="27427"/>
                  <a:pt x="872585" y="29437"/>
                </a:cubicBezTo>
                <a:cubicBezTo>
                  <a:pt x="874576" y="31885"/>
                  <a:pt x="876071" y="34695"/>
                  <a:pt x="876966" y="37724"/>
                </a:cubicBezTo>
                <a:cubicBezTo>
                  <a:pt x="879157" y="33352"/>
                  <a:pt x="882443" y="29608"/>
                  <a:pt x="886491" y="26865"/>
                </a:cubicBezTo>
                <a:cubicBezTo>
                  <a:pt x="890235" y="24436"/>
                  <a:pt x="894607" y="23141"/>
                  <a:pt x="899065" y="23150"/>
                </a:cubicBezTo>
                <a:cubicBezTo>
                  <a:pt x="903008" y="23065"/>
                  <a:pt x="906894" y="24160"/>
                  <a:pt x="910209" y="26294"/>
                </a:cubicBezTo>
                <a:cubicBezTo>
                  <a:pt x="913438" y="28446"/>
                  <a:pt x="915933" y="31542"/>
                  <a:pt x="917352" y="35152"/>
                </a:cubicBezTo>
                <a:cubicBezTo>
                  <a:pt x="919219" y="40667"/>
                  <a:pt x="920029" y="46486"/>
                  <a:pt x="919734" y="52297"/>
                </a:cubicBezTo>
                <a:lnTo>
                  <a:pt x="919734" y="85444"/>
                </a:lnTo>
                <a:lnTo>
                  <a:pt x="911733" y="85444"/>
                </a:lnTo>
                <a:lnTo>
                  <a:pt x="911733" y="52297"/>
                </a:lnTo>
                <a:cubicBezTo>
                  <a:pt x="911990" y="47772"/>
                  <a:pt x="911504" y="43239"/>
                  <a:pt x="910304" y="38867"/>
                </a:cubicBezTo>
                <a:cubicBezTo>
                  <a:pt x="909428" y="36419"/>
                  <a:pt x="907751" y="34333"/>
                  <a:pt x="905541" y="32961"/>
                </a:cubicBezTo>
                <a:cubicBezTo>
                  <a:pt x="903170" y="31418"/>
                  <a:pt x="900369" y="30646"/>
                  <a:pt x="897541" y="30770"/>
                </a:cubicBezTo>
                <a:cubicBezTo>
                  <a:pt x="893807" y="30713"/>
                  <a:pt x="890159" y="31885"/>
                  <a:pt x="887158" y="34104"/>
                </a:cubicBezTo>
                <a:cubicBezTo>
                  <a:pt x="884034" y="36304"/>
                  <a:pt x="881643" y="39390"/>
                  <a:pt x="880300" y="42962"/>
                </a:cubicBezTo>
                <a:cubicBezTo>
                  <a:pt x="878500" y="49144"/>
                  <a:pt x="877757" y="55583"/>
                  <a:pt x="878109" y="62012"/>
                </a:cubicBezTo>
                <a:lnTo>
                  <a:pt x="878109" y="85825"/>
                </a:lnTo>
                <a:lnTo>
                  <a:pt x="870394" y="85825"/>
                </a:lnTo>
                <a:lnTo>
                  <a:pt x="870394" y="54678"/>
                </a:lnTo>
                <a:cubicBezTo>
                  <a:pt x="870623" y="49687"/>
                  <a:pt x="870175" y="44686"/>
                  <a:pt x="869061" y="39819"/>
                </a:cubicBezTo>
                <a:cubicBezTo>
                  <a:pt x="868194" y="37238"/>
                  <a:pt x="866527" y="34999"/>
                  <a:pt x="864298" y="33437"/>
                </a:cubicBezTo>
                <a:cubicBezTo>
                  <a:pt x="861888" y="31875"/>
                  <a:pt x="859069" y="31075"/>
                  <a:pt x="856202" y="31151"/>
                </a:cubicBezTo>
                <a:cubicBezTo>
                  <a:pt x="852554" y="31142"/>
                  <a:pt x="848991" y="32275"/>
                  <a:pt x="846010" y="34390"/>
                </a:cubicBezTo>
                <a:cubicBezTo>
                  <a:pt x="842867" y="36552"/>
                  <a:pt x="840447" y="39600"/>
                  <a:pt x="839057" y="43153"/>
                </a:cubicBezTo>
                <a:cubicBezTo>
                  <a:pt x="837276" y="48620"/>
                  <a:pt x="836504" y="54364"/>
                  <a:pt x="836771" y="60107"/>
                </a:cubicBezTo>
                <a:lnTo>
                  <a:pt x="836771" y="85825"/>
                </a:lnTo>
                <a:lnTo>
                  <a:pt x="828960" y="85825"/>
                </a:lnTo>
                <a:lnTo>
                  <a:pt x="829056" y="24674"/>
                </a:lnTo>
                <a:lnTo>
                  <a:pt x="836866" y="24674"/>
                </a:lnTo>
                <a:lnTo>
                  <a:pt x="836866" y="35152"/>
                </a:lnTo>
                <a:cubicBezTo>
                  <a:pt x="839105" y="31828"/>
                  <a:pt x="841953" y="28951"/>
                  <a:pt x="845248" y="26675"/>
                </a:cubicBezTo>
                <a:cubicBezTo>
                  <a:pt x="849011" y="24379"/>
                  <a:pt x="853325" y="23160"/>
                  <a:pt x="857726" y="23150"/>
                </a:cubicBezTo>
                <a:close/>
                <a:moveTo>
                  <a:pt x="321373" y="23149"/>
                </a:moveTo>
                <a:cubicBezTo>
                  <a:pt x="324259" y="23140"/>
                  <a:pt x="327107" y="23721"/>
                  <a:pt x="329755" y="24864"/>
                </a:cubicBezTo>
                <a:cubicBezTo>
                  <a:pt x="332222" y="25893"/>
                  <a:pt x="334442" y="27455"/>
                  <a:pt x="336232" y="29436"/>
                </a:cubicBezTo>
                <a:cubicBezTo>
                  <a:pt x="338194" y="31903"/>
                  <a:pt x="339671" y="34713"/>
                  <a:pt x="340614" y="37723"/>
                </a:cubicBezTo>
                <a:cubicBezTo>
                  <a:pt x="342804" y="33351"/>
                  <a:pt x="346091" y="29608"/>
                  <a:pt x="350139" y="26864"/>
                </a:cubicBezTo>
                <a:cubicBezTo>
                  <a:pt x="353882" y="24435"/>
                  <a:pt x="358254" y="23140"/>
                  <a:pt x="362712" y="23149"/>
                </a:cubicBezTo>
                <a:cubicBezTo>
                  <a:pt x="366655" y="23083"/>
                  <a:pt x="370532" y="24178"/>
                  <a:pt x="373856" y="26293"/>
                </a:cubicBezTo>
                <a:cubicBezTo>
                  <a:pt x="377047" y="28493"/>
                  <a:pt x="379523" y="31570"/>
                  <a:pt x="381000" y="35151"/>
                </a:cubicBezTo>
                <a:cubicBezTo>
                  <a:pt x="382781" y="40685"/>
                  <a:pt x="383552" y="46486"/>
                  <a:pt x="383286" y="52296"/>
                </a:cubicBezTo>
                <a:lnTo>
                  <a:pt x="383286" y="85443"/>
                </a:lnTo>
                <a:lnTo>
                  <a:pt x="375380" y="85443"/>
                </a:lnTo>
                <a:lnTo>
                  <a:pt x="375380" y="52296"/>
                </a:lnTo>
                <a:cubicBezTo>
                  <a:pt x="375637" y="47772"/>
                  <a:pt x="375152" y="43238"/>
                  <a:pt x="373951" y="38866"/>
                </a:cubicBezTo>
                <a:cubicBezTo>
                  <a:pt x="373046" y="36437"/>
                  <a:pt x="371370" y="34360"/>
                  <a:pt x="369189" y="32960"/>
                </a:cubicBezTo>
                <a:cubicBezTo>
                  <a:pt x="366808" y="31436"/>
                  <a:pt x="364017" y="30674"/>
                  <a:pt x="361188" y="30769"/>
                </a:cubicBezTo>
                <a:cubicBezTo>
                  <a:pt x="357454" y="30712"/>
                  <a:pt x="353806" y="31884"/>
                  <a:pt x="350806" y="34103"/>
                </a:cubicBezTo>
                <a:cubicBezTo>
                  <a:pt x="347681" y="36303"/>
                  <a:pt x="345291" y="39390"/>
                  <a:pt x="343948" y="42961"/>
                </a:cubicBezTo>
                <a:cubicBezTo>
                  <a:pt x="342100" y="49134"/>
                  <a:pt x="341357" y="55582"/>
                  <a:pt x="341757" y="62011"/>
                </a:cubicBezTo>
                <a:lnTo>
                  <a:pt x="341757" y="85824"/>
                </a:lnTo>
                <a:lnTo>
                  <a:pt x="333946" y="85824"/>
                </a:lnTo>
                <a:lnTo>
                  <a:pt x="333946" y="54677"/>
                </a:lnTo>
                <a:cubicBezTo>
                  <a:pt x="334213" y="49677"/>
                  <a:pt x="333727" y="44676"/>
                  <a:pt x="332518" y="39818"/>
                </a:cubicBezTo>
                <a:cubicBezTo>
                  <a:pt x="331679" y="37218"/>
                  <a:pt x="330003" y="34980"/>
                  <a:pt x="327755" y="33436"/>
                </a:cubicBezTo>
                <a:cubicBezTo>
                  <a:pt x="325345" y="31874"/>
                  <a:pt x="322526" y="31074"/>
                  <a:pt x="319659" y="31150"/>
                </a:cubicBezTo>
                <a:cubicBezTo>
                  <a:pt x="316039" y="31141"/>
                  <a:pt x="312505" y="32274"/>
                  <a:pt x="309562" y="34389"/>
                </a:cubicBezTo>
                <a:cubicBezTo>
                  <a:pt x="306419" y="36551"/>
                  <a:pt x="304000" y="39599"/>
                  <a:pt x="302609" y="43152"/>
                </a:cubicBezTo>
                <a:cubicBezTo>
                  <a:pt x="300828" y="48619"/>
                  <a:pt x="300056" y="54363"/>
                  <a:pt x="300323" y="60107"/>
                </a:cubicBezTo>
                <a:lnTo>
                  <a:pt x="300323" y="85824"/>
                </a:lnTo>
                <a:lnTo>
                  <a:pt x="292512" y="85824"/>
                </a:lnTo>
                <a:lnTo>
                  <a:pt x="292703" y="24674"/>
                </a:lnTo>
                <a:lnTo>
                  <a:pt x="300514" y="24674"/>
                </a:lnTo>
                <a:lnTo>
                  <a:pt x="300514" y="35151"/>
                </a:lnTo>
                <a:cubicBezTo>
                  <a:pt x="302752" y="31827"/>
                  <a:pt x="305600" y="28950"/>
                  <a:pt x="308895" y="26674"/>
                </a:cubicBezTo>
                <a:cubicBezTo>
                  <a:pt x="312648" y="24359"/>
                  <a:pt x="316963" y="23140"/>
                  <a:pt x="321373" y="23149"/>
                </a:cubicBezTo>
                <a:close/>
                <a:moveTo>
                  <a:pt x="508635" y="22959"/>
                </a:moveTo>
                <a:cubicBezTo>
                  <a:pt x="512921" y="22883"/>
                  <a:pt x="517131" y="24073"/>
                  <a:pt x="520731" y="26388"/>
                </a:cubicBezTo>
                <a:cubicBezTo>
                  <a:pt x="524237" y="28703"/>
                  <a:pt x="526961" y="32017"/>
                  <a:pt x="528542" y="35913"/>
                </a:cubicBezTo>
                <a:cubicBezTo>
                  <a:pt x="530475" y="41809"/>
                  <a:pt x="531314" y="48000"/>
                  <a:pt x="531018" y="54201"/>
                </a:cubicBezTo>
                <a:lnTo>
                  <a:pt x="531018" y="85443"/>
                </a:lnTo>
                <a:lnTo>
                  <a:pt x="523208" y="85443"/>
                </a:lnTo>
                <a:lnTo>
                  <a:pt x="523208" y="56868"/>
                </a:lnTo>
                <a:cubicBezTo>
                  <a:pt x="523379" y="52182"/>
                  <a:pt x="523094" y="47495"/>
                  <a:pt x="522351" y="42866"/>
                </a:cubicBezTo>
                <a:cubicBezTo>
                  <a:pt x="521789" y="39171"/>
                  <a:pt x="519931" y="35799"/>
                  <a:pt x="517112" y="33341"/>
                </a:cubicBezTo>
                <a:cubicBezTo>
                  <a:pt x="514216" y="31217"/>
                  <a:pt x="510692" y="30150"/>
                  <a:pt x="507111" y="30293"/>
                </a:cubicBezTo>
                <a:cubicBezTo>
                  <a:pt x="502415" y="30255"/>
                  <a:pt x="497872" y="31951"/>
                  <a:pt x="494347" y="35056"/>
                </a:cubicBezTo>
                <a:cubicBezTo>
                  <a:pt x="490709" y="37989"/>
                  <a:pt x="488127" y="42038"/>
                  <a:pt x="487013" y="46581"/>
                </a:cubicBezTo>
                <a:cubicBezTo>
                  <a:pt x="486060" y="52048"/>
                  <a:pt x="485670" y="57601"/>
                  <a:pt x="485870" y="63154"/>
                </a:cubicBezTo>
                <a:lnTo>
                  <a:pt x="485870" y="85443"/>
                </a:lnTo>
                <a:lnTo>
                  <a:pt x="478059" y="85443"/>
                </a:lnTo>
                <a:lnTo>
                  <a:pt x="478059" y="24673"/>
                </a:lnTo>
                <a:lnTo>
                  <a:pt x="485870" y="24673"/>
                </a:lnTo>
                <a:lnTo>
                  <a:pt x="485870" y="35532"/>
                </a:lnTo>
                <a:cubicBezTo>
                  <a:pt x="488623" y="31665"/>
                  <a:pt x="492166" y="28417"/>
                  <a:pt x="496252" y="26007"/>
                </a:cubicBezTo>
                <a:cubicBezTo>
                  <a:pt x="500062" y="23988"/>
                  <a:pt x="504320" y="22940"/>
                  <a:pt x="508635" y="22959"/>
                </a:cubicBezTo>
                <a:close/>
                <a:moveTo>
                  <a:pt x="599218" y="22769"/>
                </a:moveTo>
                <a:cubicBezTo>
                  <a:pt x="603914" y="22712"/>
                  <a:pt x="608553" y="23788"/>
                  <a:pt x="612744" y="25913"/>
                </a:cubicBezTo>
                <a:cubicBezTo>
                  <a:pt x="616954" y="28227"/>
                  <a:pt x="620573" y="31485"/>
                  <a:pt x="623316" y="35438"/>
                </a:cubicBezTo>
                <a:lnTo>
                  <a:pt x="623316" y="24674"/>
                </a:lnTo>
                <a:lnTo>
                  <a:pt x="631127" y="24674"/>
                </a:lnTo>
                <a:lnTo>
                  <a:pt x="631127" y="85444"/>
                </a:lnTo>
                <a:lnTo>
                  <a:pt x="623412" y="85444"/>
                </a:lnTo>
                <a:lnTo>
                  <a:pt x="623412" y="74966"/>
                </a:lnTo>
                <a:cubicBezTo>
                  <a:pt x="620449" y="78700"/>
                  <a:pt x="616716" y="81758"/>
                  <a:pt x="612458" y="83920"/>
                </a:cubicBezTo>
                <a:cubicBezTo>
                  <a:pt x="608295" y="86015"/>
                  <a:pt x="603685" y="87063"/>
                  <a:pt x="599028" y="86968"/>
                </a:cubicBezTo>
                <a:cubicBezTo>
                  <a:pt x="590684" y="87015"/>
                  <a:pt x="582702" y="83558"/>
                  <a:pt x="577025" y="77443"/>
                </a:cubicBezTo>
                <a:cubicBezTo>
                  <a:pt x="570862" y="71480"/>
                  <a:pt x="567414" y="63251"/>
                  <a:pt x="567500" y="54678"/>
                </a:cubicBezTo>
                <a:cubicBezTo>
                  <a:pt x="567424" y="46220"/>
                  <a:pt x="570872" y="38105"/>
                  <a:pt x="577025" y="32294"/>
                </a:cubicBezTo>
                <a:cubicBezTo>
                  <a:pt x="582740" y="26122"/>
                  <a:pt x="590808" y="22655"/>
                  <a:pt x="599218" y="22769"/>
                </a:cubicBezTo>
                <a:close/>
                <a:moveTo>
                  <a:pt x="428911" y="22769"/>
                </a:moveTo>
                <a:cubicBezTo>
                  <a:pt x="433607" y="22712"/>
                  <a:pt x="438246" y="23788"/>
                  <a:pt x="442437" y="25912"/>
                </a:cubicBezTo>
                <a:cubicBezTo>
                  <a:pt x="446647" y="28227"/>
                  <a:pt x="450266" y="31484"/>
                  <a:pt x="453009" y="35437"/>
                </a:cubicBezTo>
                <a:lnTo>
                  <a:pt x="453009" y="24674"/>
                </a:lnTo>
                <a:lnTo>
                  <a:pt x="460820" y="24674"/>
                </a:lnTo>
                <a:lnTo>
                  <a:pt x="460820" y="85443"/>
                </a:lnTo>
                <a:lnTo>
                  <a:pt x="453105" y="85443"/>
                </a:lnTo>
                <a:lnTo>
                  <a:pt x="453105" y="74966"/>
                </a:lnTo>
                <a:cubicBezTo>
                  <a:pt x="450162" y="78719"/>
                  <a:pt x="446418" y="81786"/>
                  <a:pt x="442151" y="83919"/>
                </a:cubicBezTo>
                <a:cubicBezTo>
                  <a:pt x="437988" y="86015"/>
                  <a:pt x="433378" y="87063"/>
                  <a:pt x="428721" y="86967"/>
                </a:cubicBezTo>
                <a:cubicBezTo>
                  <a:pt x="420377" y="87015"/>
                  <a:pt x="412395" y="83557"/>
                  <a:pt x="406718" y="77442"/>
                </a:cubicBezTo>
                <a:cubicBezTo>
                  <a:pt x="400555" y="71480"/>
                  <a:pt x="397107" y="63250"/>
                  <a:pt x="397193" y="54677"/>
                </a:cubicBezTo>
                <a:cubicBezTo>
                  <a:pt x="397155" y="46229"/>
                  <a:pt x="400603" y="38132"/>
                  <a:pt x="406718" y="32294"/>
                </a:cubicBezTo>
                <a:cubicBezTo>
                  <a:pt x="412452" y="26141"/>
                  <a:pt x="420501" y="22683"/>
                  <a:pt x="428911" y="22769"/>
                </a:cubicBezTo>
                <a:close/>
                <a:moveTo>
                  <a:pt x="48863" y="1529"/>
                </a:moveTo>
                <a:lnTo>
                  <a:pt x="56674" y="1529"/>
                </a:lnTo>
                <a:lnTo>
                  <a:pt x="56674" y="85730"/>
                </a:lnTo>
                <a:lnTo>
                  <a:pt x="48863" y="85730"/>
                </a:lnTo>
                <a:close/>
                <a:moveTo>
                  <a:pt x="148209" y="1147"/>
                </a:moveTo>
                <a:lnTo>
                  <a:pt x="156020" y="1528"/>
                </a:lnTo>
                <a:lnTo>
                  <a:pt x="156020" y="85729"/>
                </a:lnTo>
                <a:lnTo>
                  <a:pt x="148305" y="85729"/>
                </a:lnTo>
                <a:lnTo>
                  <a:pt x="148305" y="75251"/>
                </a:lnTo>
                <a:cubicBezTo>
                  <a:pt x="145342" y="78985"/>
                  <a:pt x="141609" y="82042"/>
                  <a:pt x="137351" y="84205"/>
                </a:cubicBezTo>
                <a:cubicBezTo>
                  <a:pt x="133188" y="86300"/>
                  <a:pt x="128578" y="87348"/>
                  <a:pt x="123921" y="87253"/>
                </a:cubicBezTo>
                <a:cubicBezTo>
                  <a:pt x="115577" y="87300"/>
                  <a:pt x="107595" y="83843"/>
                  <a:pt x="101918" y="77728"/>
                </a:cubicBezTo>
                <a:cubicBezTo>
                  <a:pt x="95755" y="71765"/>
                  <a:pt x="92307" y="63535"/>
                  <a:pt x="92393" y="54963"/>
                </a:cubicBezTo>
                <a:cubicBezTo>
                  <a:pt x="92355" y="46514"/>
                  <a:pt x="95803" y="38418"/>
                  <a:pt x="101918" y="32579"/>
                </a:cubicBezTo>
                <a:cubicBezTo>
                  <a:pt x="107633" y="26407"/>
                  <a:pt x="115701" y="22940"/>
                  <a:pt x="124111" y="23054"/>
                </a:cubicBezTo>
                <a:cubicBezTo>
                  <a:pt x="128807" y="22997"/>
                  <a:pt x="133446" y="24073"/>
                  <a:pt x="137637" y="26197"/>
                </a:cubicBezTo>
                <a:cubicBezTo>
                  <a:pt x="141847" y="28512"/>
                  <a:pt x="145466" y="31769"/>
                  <a:pt x="148209" y="35722"/>
                </a:cubicBezTo>
                <a:close/>
                <a:moveTo>
                  <a:pt x="550450" y="4"/>
                </a:moveTo>
                <a:cubicBezTo>
                  <a:pt x="552183" y="-63"/>
                  <a:pt x="553850" y="633"/>
                  <a:pt x="555022" y="1909"/>
                </a:cubicBezTo>
                <a:cubicBezTo>
                  <a:pt x="556260" y="3109"/>
                  <a:pt x="556946" y="4757"/>
                  <a:pt x="556927" y="6481"/>
                </a:cubicBezTo>
                <a:cubicBezTo>
                  <a:pt x="556927" y="8167"/>
                  <a:pt x="556241" y="9786"/>
                  <a:pt x="555022" y="10958"/>
                </a:cubicBezTo>
                <a:cubicBezTo>
                  <a:pt x="553822" y="12196"/>
                  <a:pt x="552174" y="12882"/>
                  <a:pt x="550450" y="12863"/>
                </a:cubicBezTo>
                <a:cubicBezTo>
                  <a:pt x="548764" y="12863"/>
                  <a:pt x="547144" y="12177"/>
                  <a:pt x="545973" y="10958"/>
                </a:cubicBezTo>
                <a:cubicBezTo>
                  <a:pt x="544754" y="9786"/>
                  <a:pt x="544068" y="8167"/>
                  <a:pt x="544068" y="6481"/>
                </a:cubicBezTo>
                <a:cubicBezTo>
                  <a:pt x="544049" y="4757"/>
                  <a:pt x="544735" y="3109"/>
                  <a:pt x="545973" y="1909"/>
                </a:cubicBezTo>
                <a:cubicBezTo>
                  <a:pt x="547116" y="652"/>
                  <a:pt x="548754" y="-44"/>
                  <a:pt x="550450" y="4"/>
                </a:cubicBezTo>
                <a:close/>
                <a:moveTo>
                  <a:pt x="75628" y="4"/>
                </a:moveTo>
                <a:cubicBezTo>
                  <a:pt x="77362" y="-63"/>
                  <a:pt x="79029" y="633"/>
                  <a:pt x="80200" y="1909"/>
                </a:cubicBezTo>
                <a:cubicBezTo>
                  <a:pt x="81439" y="3109"/>
                  <a:pt x="82124" y="4757"/>
                  <a:pt x="82105" y="6481"/>
                </a:cubicBezTo>
                <a:cubicBezTo>
                  <a:pt x="82105" y="8167"/>
                  <a:pt x="81420" y="9786"/>
                  <a:pt x="80200" y="10958"/>
                </a:cubicBezTo>
                <a:cubicBezTo>
                  <a:pt x="79000" y="12196"/>
                  <a:pt x="77352" y="12882"/>
                  <a:pt x="75628" y="12863"/>
                </a:cubicBezTo>
                <a:cubicBezTo>
                  <a:pt x="73942" y="12863"/>
                  <a:pt x="72323" y="12177"/>
                  <a:pt x="71152" y="10958"/>
                </a:cubicBezTo>
                <a:cubicBezTo>
                  <a:pt x="69932" y="9786"/>
                  <a:pt x="69247" y="8167"/>
                  <a:pt x="69247" y="6481"/>
                </a:cubicBezTo>
                <a:cubicBezTo>
                  <a:pt x="69228" y="4757"/>
                  <a:pt x="69913" y="3109"/>
                  <a:pt x="71152" y="1909"/>
                </a:cubicBezTo>
                <a:cubicBezTo>
                  <a:pt x="72295" y="652"/>
                  <a:pt x="73933" y="-44"/>
                  <a:pt x="75628" y="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6 Two columns">
  <p:cSld name="CUSTOM_4">
    <p:bg>
      <p:bgPr>
        <a:solidFill>
          <a:schemeClr val="lt2"/>
        </a:solidFill>
      </p:bgPr>
    </p:bg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7"/>
          <p:cNvSpPr/>
          <p:nvPr/>
        </p:nvSpPr>
        <p:spPr>
          <a:xfrm flipH="1">
            <a:off x="1874100" y="-57237"/>
            <a:ext cx="10317900" cy="69768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142875" rotWithShape="0" dir="16200000" dist="38100">
              <a:srgbClr val="000000">
                <a:alpha val="2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p7"/>
          <p:cNvSpPr/>
          <p:nvPr/>
        </p:nvSpPr>
        <p:spPr>
          <a:xfrm>
            <a:off x="0" y="-57237"/>
            <a:ext cx="10317900" cy="69768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142875" rotWithShape="0" dir="16200000" dist="38100">
              <a:srgbClr val="000000">
                <a:alpha val="2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" name="Google Shape;175;p7"/>
          <p:cNvSpPr/>
          <p:nvPr/>
        </p:nvSpPr>
        <p:spPr>
          <a:xfrm>
            <a:off x="0" y="2812026"/>
            <a:ext cx="12192000" cy="4046100"/>
          </a:xfrm>
          <a:prstGeom prst="triangle">
            <a:avLst>
              <a:gd fmla="val 50000" name="adj"/>
            </a:avLst>
          </a:prstGeom>
          <a:solidFill>
            <a:schemeClr val="lt1"/>
          </a:solidFill>
          <a:ln>
            <a:noFill/>
          </a:ln>
          <a:effectLst>
            <a:outerShdw blurRad="142875" rotWithShape="0" dir="16200000" dist="38100">
              <a:srgbClr val="000000">
                <a:alpha val="2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76" name="Google Shape;176;p7"/>
          <p:cNvGrpSpPr/>
          <p:nvPr/>
        </p:nvGrpSpPr>
        <p:grpSpPr>
          <a:xfrm>
            <a:off x="179231" y="332171"/>
            <a:ext cx="11807282" cy="6350387"/>
            <a:chOff x="179231" y="332171"/>
            <a:chExt cx="11807282" cy="6350387"/>
          </a:xfrm>
        </p:grpSpPr>
        <p:sp>
          <p:nvSpPr>
            <p:cNvPr id="177" name="Google Shape;177;p7"/>
            <p:cNvSpPr/>
            <p:nvPr/>
          </p:nvSpPr>
          <p:spPr>
            <a:xfrm flipH="1" rot="5400000">
              <a:off x="11404663" y="646121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" name="Google Shape;178;p7"/>
            <p:cNvSpPr/>
            <p:nvPr/>
          </p:nvSpPr>
          <p:spPr>
            <a:xfrm flipH="1" rot="5400000">
              <a:off x="11404663" y="2703191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9" name="Google Shape;179;p7"/>
            <p:cNvSpPr/>
            <p:nvPr/>
          </p:nvSpPr>
          <p:spPr>
            <a:xfrm flipH="1" rot="5400000">
              <a:off x="11400252" y="4862357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0" name="Google Shape;180;p7"/>
            <p:cNvSpPr/>
            <p:nvPr/>
          </p:nvSpPr>
          <p:spPr>
            <a:xfrm flipH="1" rot="5400000">
              <a:off x="-130306" y="1884429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1" name="Google Shape;181;p7"/>
            <p:cNvSpPr/>
            <p:nvPr/>
          </p:nvSpPr>
          <p:spPr>
            <a:xfrm flipH="1" rot="5400000">
              <a:off x="-130306" y="3941498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" name="Google Shape;182;p7"/>
            <p:cNvSpPr/>
            <p:nvPr/>
          </p:nvSpPr>
          <p:spPr>
            <a:xfrm flipH="1" rot="5400000">
              <a:off x="-134719" y="6100663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" name="Google Shape;183;p7"/>
            <p:cNvSpPr/>
            <p:nvPr/>
          </p:nvSpPr>
          <p:spPr>
            <a:xfrm>
              <a:off x="1683313" y="6414659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" name="Google Shape;184;p7"/>
            <p:cNvSpPr/>
            <p:nvPr/>
          </p:nvSpPr>
          <p:spPr>
            <a:xfrm>
              <a:off x="3829901" y="6414659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" name="Google Shape;185;p7"/>
            <p:cNvSpPr/>
            <p:nvPr/>
          </p:nvSpPr>
          <p:spPr>
            <a:xfrm>
              <a:off x="5976489" y="6414659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6" name="Google Shape;186;p7"/>
            <p:cNvSpPr/>
            <p:nvPr/>
          </p:nvSpPr>
          <p:spPr>
            <a:xfrm>
              <a:off x="8123077" y="6414659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7" name="Google Shape;187;p7"/>
            <p:cNvSpPr/>
            <p:nvPr/>
          </p:nvSpPr>
          <p:spPr>
            <a:xfrm>
              <a:off x="10273890" y="6414659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8" name="Google Shape;188;p7"/>
          <p:cNvGrpSpPr/>
          <p:nvPr/>
        </p:nvGrpSpPr>
        <p:grpSpPr>
          <a:xfrm>
            <a:off x="179233" y="581616"/>
            <a:ext cx="11802869" cy="6100943"/>
            <a:chOff x="179233" y="581616"/>
            <a:chExt cx="11802869" cy="6100943"/>
          </a:xfrm>
        </p:grpSpPr>
        <p:sp>
          <p:nvSpPr>
            <p:cNvPr id="189" name="Google Shape;189;p7"/>
            <p:cNvSpPr/>
            <p:nvPr/>
          </p:nvSpPr>
          <p:spPr>
            <a:xfrm flipH="1" rot="5400000">
              <a:off x="11400252" y="1683239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0" name="Google Shape;190;p7"/>
            <p:cNvSpPr/>
            <p:nvPr/>
          </p:nvSpPr>
          <p:spPr>
            <a:xfrm flipH="1" rot="5400000">
              <a:off x="11400252" y="3740309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1" name="Google Shape;191;p7"/>
            <p:cNvSpPr/>
            <p:nvPr/>
          </p:nvSpPr>
          <p:spPr>
            <a:xfrm flipH="1" rot="5400000">
              <a:off x="11400252" y="5957800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2" name="Google Shape;192;p7"/>
            <p:cNvSpPr/>
            <p:nvPr/>
          </p:nvSpPr>
          <p:spPr>
            <a:xfrm flipH="1" rot="5400000">
              <a:off x="-130494" y="2921546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3" name="Google Shape;193;p7"/>
            <p:cNvSpPr/>
            <p:nvPr/>
          </p:nvSpPr>
          <p:spPr>
            <a:xfrm flipH="1" rot="5400000">
              <a:off x="-130494" y="4978616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4" name="Google Shape;194;p7"/>
            <p:cNvSpPr/>
            <p:nvPr/>
          </p:nvSpPr>
          <p:spPr>
            <a:xfrm>
              <a:off x="2760832" y="6414659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" name="Google Shape;195;p7"/>
            <p:cNvSpPr/>
            <p:nvPr/>
          </p:nvSpPr>
          <p:spPr>
            <a:xfrm>
              <a:off x="4907420" y="6414659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6" name="Google Shape;196;p7"/>
            <p:cNvSpPr/>
            <p:nvPr/>
          </p:nvSpPr>
          <p:spPr>
            <a:xfrm>
              <a:off x="7054008" y="6414659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" name="Google Shape;197;p7"/>
            <p:cNvSpPr/>
            <p:nvPr/>
          </p:nvSpPr>
          <p:spPr>
            <a:xfrm>
              <a:off x="9200596" y="6414659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" name="Google Shape;198;p7"/>
            <p:cNvSpPr/>
            <p:nvPr/>
          </p:nvSpPr>
          <p:spPr>
            <a:xfrm>
              <a:off x="614244" y="6414658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9" name="Google Shape;199;p7"/>
            <p:cNvSpPr/>
            <p:nvPr/>
          </p:nvSpPr>
          <p:spPr>
            <a:xfrm flipH="1" rot="5400000">
              <a:off x="-134717" y="895566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00" name="Google Shape;200;p7"/>
          <p:cNvSpPr/>
          <p:nvPr/>
        </p:nvSpPr>
        <p:spPr>
          <a:xfrm>
            <a:off x="363800" y="593125"/>
            <a:ext cx="11437500" cy="6264900"/>
          </a:xfrm>
          <a:prstGeom prst="rect">
            <a:avLst/>
          </a:prstGeom>
          <a:gradFill>
            <a:gsLst>
              <a:gs pos="0">
                <a:schemeClr val="lt1"/>
              </a:gs>
              <a:gs pos="49000">
                <a:schemeClr val="accent3"/>
              </a:gs>
              <a:gs pos="49000">
                <a:schemeClr val="lt1"/>
              </a:gs>
              <a:gs pos="100000">
                <a:schemeClr val="lt1"/>
              </a:gs>
            </a:gsLst>
            <a:lin ang="0" scaled="0"/>
          </a:gradFill>
          <a:ln>
            <a:noFill/>
          </a:ln>
          <a:effectLst>
            <a:outerShdw blurRad="128588" rotWithShape="0" algn="bl">
              <a:srgbClr val="1C0935">
                <a:alpha val="6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" name="Google Shape;201;p7"/>
          <p:cNvSpPr txBox="1"/>
          <p:nvPr>
            <p:ph type="title"/>
          </p:nvPr>
        </p:nvSpPr>
        <p:spPr>
          <a:xfrm>
            <a:off x="1115700" y="1107450"/>
            <a:ext cx="9960600" cy="724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/>
        </p:txBody>
      </p:sp>
      <p:sp>
        <p:nvSpPr>
          <p:cNvPr id="202" name="Google Shape;202;p7"/>
          <p:cNvSpPr txBox="1"/>
          <p:nvPr>
            <p:ph idx="1" type="body"/>
          </p:nvPr>
        </p:nvSpPr>
        <p:spPr>
          <a:xfrm>
            <a:off x="1115700" y="2103773"/>
            <a:ext cx="4682700" cy="3781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55600" lvl="0" marL="457200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1pPr>
            <a:lvl2pPr indent="-355600" lvl="1" marL="914400">
              <a:spcBef>
                <a:spcPts val="2100"/>
              </a:spcBef>
              <a:spcAft>
                <a:spcPts val="0"/>
              </a:spcAft>
              <a:buSzPts val="2000"/>
              <a:buChar char="○"/>
              <a:defRPr/>
            </a:lvl2pPr>
            <a:lvl3pPr indent="-355600" lvl="2" marL="1371600">
              <a:spcBef>
                <a:spcPts val="2100"/>
              </a:spcBef>
              <a:spcAft>
                <a:spcPts val="0"/>
              </a:spcAft>
              <a:buSzPts val="2000"/>
              <a:buChar char="■"/>
              <a:defRPr/>
            </a:lvl3pPr>
            <a:lvl4pPr indent="-355600" lvl="3" marL="1828800">
              <a:spcBef>
                <a:spcPts val="2100"/>
              </a:spcBef>
              <a:spcAft>
                <a:spcPts val="0"/>
              </a:spcAft>
              <a:buSzPts val="2000"/>
              <a:buChar char="●"/>
              <a:defRPr/>
            </a:lvl4pPr>
            <a:lvl5pPr indent="-355600" lvl="4" marL="2286000">
              <a:spcBef>
                <a:spcPts val="2100"/>
              </a:spcBef>
              <a:spcAft>
                <a:spcPts val="0"/>
              </a:spcAft>
              <a:buSzPts val="2000"/>
              <a:buChar char="○"/>
              <a:defRPr/>
            </a:lvl5pPr>
            <a:lvl6pPr indent="-355600" lvl="5" marL="2743200">
              <a:spcBef>
                <a:spcPts val="2100"/>
              </a:spcBef>
              <a:spcAft>
                <a:spcPts val="0"/>
              </a:spcAft>
              <a:buSzPts val="2000"/>
              <a:buChar char="■"/>
              <a:defRPr/>
            </a:lvl6pPr>
            <a:lvl7pPr indent="-355600" lvl="6" marL="3200400">
              <a:spcBef>
                <a:spcPts val="2100"/>
              </a:spcBef>
              <a:spcAft>
                <a:spcPts val="0"/>
              </a:spcAft>
              <a:buSzPts val="2000"/>
              <a:buChar char="●"/>
              <a:defRPr/>
            </a:lvl7pPr>
            <a:lvl8pPr indent="-355600" lvl="7" marL="3657600">
              <a:spcBef>
                <a:spcPts val="2100"/>
              </a:spcBef>
              <a:spcAft>
                <a:spcPts val="0"/>
              </a:spcAft>
              <a:buSzPts val="2000"/>
              <a:buChar char="○"/>
              <a:defRPr/>
            </a:lvl8pPr>
            <a:lvl9pPr indent="-355600" lvl="8" marL="4114800">
              <a:spcBef>
                <a:spcPts val="2100"/>
              </a:spcBef>
              <a:spcAft>
                <a:spcPts val="2100"/>
              </a:spcAft>
              <a:buSzPts val="2000"/>
              <a:buChar char="■"/>
              <a:defRPr/>
            </a:lvl9pPr>
          </a:lstStyle>
          <a:p/>
        </p:txBody>
      </p:sp>
      <p:sp>
        <p:nvSpPr>
          <p:cNvPr id="203" name="Google Shape;203;p7"/>
          <p:cNvSpPr txBox="1"/>
          <p:nvPr>
            <p:ph idx="2" type="body"/>
          </p:nvPr>
        </p:nvSpPr>
        <p:spPr>
          <a:xfrm>
            <a:off x="6393097" y="2089526"/>
            <a:ext cx="4683000" cy="3781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55600" lvl="0" marL="457200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1pPr>
            <a:lvl2pPr indent="-355600" lvl="1" marL="914400">
              <a:spcBef>
                <a:spcPts val="2100"/>
              </a:spcBef>
              <a:spcAft>
                <a:spcPts val="0"/>
              </a:spcAft>
              <a:buSzPts val="2000"/>
              <a:buChar char="○"/>
              <a:defRPr/>
            </a:lvl2pPr>
            <a:lvl3pPr indent="-355600" lvl="2" marL="1371600">
              <a:spcBef>
                <a:spcPts val="2100"/>
              </a:spcBef>
              <a:spcAft>
                <a:spcPts val="0"/>
              </a:spcAft>
              <a:buSzPts val="2000"/>
              <a:buChar char="■"/>
              <a:defRPr/>
            </a:lvl3pPr>
            <a:lvl4pPr indent="-355600" lvl="3" marL="1828800">
              <a:spcBef>
                <a:spcPts val="2100"/>
              </a:spcBef>
              <a:spcAft>
                <a:spcPts val="0"/>
              </a:spcAft>
              <a:buSzPts val="2000"/>
              <a:buChar char="●"/>
              <a:defRPr/>
            </a:lvl4pPr>
            <a:lvl5pPr indent="-355600" lvl="4" marL="2286000">
              <a:spcBef>
                <a:spcPts val="2100"/>
              </a:spcBef>
              <a:spcAft>
                <a:spcPts val="0"/>
              </a:spcAft>
              <a:buSzPts val="2000"/>
              <a:buChar char="○"/>
              <a:defRPr/>
            </a:lvl5pPr>
            <a:lvl6pPr indent="-355600" lvl="5" marL="2743200">
              <a:spcBef>
                <a:spcPts val="2100"/>
              </a:spcBef>
              <a:spcAft>
                <a:spcPts val="0"/>
              </a:spcAft>
              <a:buSzPts val="2000"/>
              <a:buChar char="■"/>
              <a:defRPr/>
            </a:lvl6pPr>
            <a:lvl7pPr indent="-355600" lvl="6" marL="3200400">
              <a:spcBef>
                <a:spcPts val="2100"/>
              </a:spcBef>
              <a:spcAft>
                <a:spcPts val="0"/>
              </a:spcAft>
              <a:buSzPts val="2000"/>
              <a:buChar char="●"/>
              <a:defRPr/>
            </a:lvl7pPr>
            <a:lvl8pPr indent="-355600" lvl="7" marL="3657600">
              <a:spcBef>
                <a:spcPts val="2100"/>
              </a:spcBef>
              <a:spcAft>
                <a:spcPts val="0"/>
              </a:spcAft>
              <a:buSzPts val="2000"/>
              <a:buChar char="○"/>
              <a:defRPr/>
            </a:lvl8pPr>
            <a:lvl9pPr indent="-355600" lvl="8" marL="4114800">
              <a:spcBef>
                <a:spcPts val="2100"/>
              </a:spcBef>
              <a:spcAft>
                <a:spcPts val="2100"/>
              </a:spcAft>
              <a:buSzPts val="2000"/>
              <a:buChar char="■"/>
              <a:defRPr/>
            </a:lvl9pPr>
          </a:lstStyle>
          <a:p/>
        </p:txBody>
      </p:sp>
      <p:sp>
        <p:nvSpPr>
          <p:cNvPr id="204" name="Google Shape;204;p7"/>
          <p:cNvSpPr/>
          <p:nvPr/>
        </p:nvSpPr>
        <p:spPr>
          <a:xfrm rot="5400000">
            <a:off x="-462658" y="6119355"/>
            <a:ext cx="1131345" cy="114589"/>
          </a:xfrm>
          <a:custGeom>
            <a:rect b="b" l="l" r="r" t="t"/>
            <a:pathLst>
              <a:path extrusionOk="0" h="87640" w="919793">
                <a:moveTo>
                  <a:pt x="657321" y="73442"/>
                </a:moveTo>
                <a:cubicBezTo>
                  <a:pt x="659149" y="73404"/>
                  <a:pt x="660912" y="74128"/>
                  <a:pt x="662179" y="75442"/>
                </a:cubicBezTo>
                <a:cubicBezTo>
                  <a:pt x="663493" y="76709"/>
                  <a:pt x="664217" y="78471"/>
                  <a:pt x="664179" y="80300"/>
                </a:cubicBezTo>
                <a:cubicBezTo>
                  <a:pt x="664198" y="82148"/>
                  <a:pt x="663474" y="83939"/>
                  <a:pt x="662179" y="85253"/>
                </a:cubicBezTo>
                <a:cubicBezTo>
                  <a:pt x="660912" y="86568"/>
                  <a:pt x="659149" y="87291"/>
                  <a:pt x="657321" y="87253"/>
                </a:cubicBezTo>
                <a:cubicBezTo>
                  <a:pt x="655492" y="87291"/>
                  <a:pt x="653730" y="86568"/>
                  <a:pt x="652463" y="85253"/>
                </a:cubicBezTo>
                <a:cubicBezTo>
                  <a:pt x="651168" y="83939"/>
                  <a:pt x="650444" y="82148"/>
                  <a:pt x="650463" y="80300"/>
                </a:cubicBezTo>
                <a:cubicBezTo>
                  <a:pt x="650425" y="78471"/>
                  <a:pt x="651149" y="76709"/>
                  <a:pt x="652463" y="75442"/>
                </a:cubicBezTo>
                <a:cubicBezTo>
                  <a:pt x="653730" y="74128"/>
                  <a:pt x="655492" y="73404"/>
                  <a:pt x="657321" y="73442"/>
                </a:cubicBezTo>
                <a:close/>
                <a:moveTo>
                  <a:pt x="783051" y="31056"/>
                </a:moveTo>
                <a:cubicBezTo>
                  <a:pt x="776688" y="30989"/>
                  <a:pt x="770602" y="33618"/>
                  <a:pt x="766287" y="38295"/>
                </a:cubicBezTo>
                <a:cubicBezTo>
                  <a:pt x="761677" y="42876"/>
                  <a:pt x="759134" y="49134"/>
                  <a:pt x="759238" y="55630"/>
                </a:cubicBezTo>
                <a:cubicBezTo>
                  <a:pt x="759229" y="59935"/>
                  <a:pt x="760343" y="64174"/>
                  <a:pt x="762477" y="67917"/>
                </a:cubicBezTo>
                <a:cubicBezTo>
                  <a:pt x="764468" y="71632"/>
                  <a:pt x="767468" y="74709"/>
                  <a:pt x="771144" y="76776"/>
                </a:cubicBezTo>
                <a:cubicBezTo>
                  <a:pt x="774783" y="78804"/>
                  <a:pt x="778888" y="79852"/>
                  <a:pt x="783051" y="79824"/>
                </a:cubicBezTo>
                <a:cubicBezTo>
                  <a:pt x="787213" y="79843"/>
                  <a:pt x="791319" y="78795"/>
                  <a:pt x="794957" y="76776"/>
                </a:cubicBezTo>
                <a:cubicBezTo>
                  <a:pt x="798586" y="74652"/>
                  <a:pt x="801587" y="71594"/>
                  <a:pt x="803625" y="67917"/>
                </a:cubicBezTo>
                <a:cubicBezTo>
                  <a:pt x="805730" y="64165"/>
                  <a:pt x="806816" y="59926"/>
                  <a:pt x="806768" y="55630"/>
                </a:cubicBezTo>
                <a:cubicBezTo>
                  <a:pt x="806873" y="49134"/>
                  <a:pt x="804330" y="42876"/>
                  <a:pt x="799719" y="38295"/>
                </a:cubicBezTo>
                <a:cubicBezTo>
                  <a:pt x="795452" y="33608"/>
                  <a:pt x="789385" y="30979"/>
                  <a:pt x="783051" y="31056"/>
                </a:cubicBezTo>
                <a:close/>
                <a:moveTo>
                  <a:pt x="124778" y="30960"/>
                </a:moveTo>
                <a:cubicBezTo>
                  <a:pt x="120558" y="30922"/>
                  <a:pt x="116405" y="32046"/>
                  <a:pt x="112776" y="34198"/>
                </a:cubicBezTo>
                <a:cubicBezTo>
                  <a:pt x="109090" y="36332"/>
                  <a:pt x="106061" y="39428"/>
                  <a:pt x="104013" y="43152"/>
                </a:cubicBezTo>
                <a:cubicBezTo>
                  <a:pt x="101851" y="46886"/>
                  <a:pt x="100708" y="51124"/>
                  <a:pt x="100680" y="55439"/>
                </a:cubicBezTo>
                <a:cubicBezTo>
                  <a:pt x="100708" y="59754"/>
                  <a:pt x="101851" y="63993"/>
                  <a:pt x="104013" y="67726"/>
                </a:cubicBezTo>
                <a:cubicBezTo>
                  <a:pt x="106099" y="71489"/>
                  <a:pt x="109157" y="74613"/>
                  <a:pt x="112872" y="76775"/>
                </a:cubicBezTo>
                <a:cubicBezTo>
                  <a:pt x="116462" y="78956"/>
                  <a:pt x="120577" y="80109"/>
                  <a:pt x="124778" y="80109"/>
                </a:cubicBezTo>
                <a:cubicBezTo>
                  <a:pt x="129017" y="80080"/>
                  <a:pt x="133188" y="78966"/>
                  <a:pt x="136875" y="76870"/>
                </a:cubicBezTo>
                <a:cubicBezTo>
                  <a:pt x="140580" y="74822"/>
                  <a:pt x="143638" y="71784"/>
                  <a:pt x="145733" y="68107"/>
                </a:cubicBezTo>
                <a:cubicBezTo>
                  <a:pt x="147857" y="64297"/>
                  <a:pt x="148943" y="59992"/>
                  <a:pt x="148876" y="55630"/>
                </a:cubicBezTo>
                <a:cubicBezTo>
                  <a:pt x="149019" y="49057"/>
                  <a:pt x="146514" y="42714"/>
                  <a:pt x="141923" y="38008"/>
                </a:cubicBezTo>
                <a:cubicBezTo>
                  <a:pt x="137513" y="33484"/>
                  <a:pt x="131474" y="30950"/>
                  <a:pt x="125159" y="30960"/>
                </a:cubicBezTo>
                <a:close/>
                <a:moveTo>
                  <a:pt x="202407" y="30865"/>
                </a:moveTo>
                <a:cubicBezTo>
                  <a:pt x="196739" y="30751"/>
                  <a:pt x="191243" y="32836"/>
                  <a:pt x="187072" y="36675"/>
                </a:cubicBezTo>
                <a:cubicBezTo>
                  <a:pt x="183538" y="40104"/>
                  <a:pt x="181061" y="44467"/>
                  <a:pt x="179928" y="49248"/>
                </a:cubicBezTo>
                <a:lnTo>
                  <a:pt x="225267" y="49248"/>
                </a:lnTo>
                <a:cubicBezTo>
                  <a:pt x="224486" y="45619"/>
                  <a:pt x="222923" y="42209"/>
                  <a:pt x="220695" y="39247"/>
                </a:cubicBezTo>
                <a:cubicBezTo>
                  <a:pt x="218580" y="36618"/>
                  <a:pt x="215875" y="34522"/>
                  <a:pt x="212789" y="33151"/>
                </a:cubicBezTo>
                <a:cubicBezTo>
                  <a:pt x="209541" y="31636"/>
                  <a:pt x="205988" y="30865"/>
                  <a:pt x="202407" y="30865"/>
                </a:cubicBezTo>
                <a:close/>
                <a:moveTo>
                  <a:pt x="599885" y="30675"/>
                </a:moveTo>
                <a:cubicBezTo>
                  <a:pt x="595665" y="30637"/>
                  <a:pt x="591512" y="31761"/>
                  <a:pt x="587883" y="33914"/>
                </a:cubicBezTo>
                <a:cubicBezTo>
                  <a:pt x="584197" y="36047"/>
                  <a:pt x="581168" y="39143"/>
                  <a:pt x="579120" y="42867"/>
                </a:cubicBezTo>
                <a:cubicBezTo>
                  <a:pt x="576958" y="46601"/>
                  <a:pt x="575815" y="50839"/>
                  <a:pt x="575787" y="55154"/>
                </a:cubicBezTo>
                <a:cubicBezTo>
                  <a:pt x="575815" y="59469"/>
                  <a:pt x="576958" y="63708"/>
                  <a:pt x="579120" y="67442"/>
                </a:cubicBezTo>
                <a:cubicBezTo>
                  <a:pt x="581206" y="71204"/>
                  <a:pt x="584264" y="74328"/>
                  <a:pt x="587979" y="76490"/>
                </a:cubicBezTo>
                <a:cubicBezTo>
                  <a:pt x="591569" y="78672"/>
                  <a:pt x="595684" y="79824"/>
                  <a:pt x="599885" y="79824"/>
                </a:cubicBezTo>
                <a:cubicBezTo>
                  <a:pt x="604124" y="79796"/>
                  <a:pt x="608295" y="78681"/>
                  <a:pt x="611982" y="76586"/>
                </a:cubicBezTo>
                <a:cubicBezTo>
                  <a:pt x="615658" y="74509"/>
                  <a:pt x="618725" y="71480"/>
                  <a:pt x="620840" y="67823"/>
                </a:cubicBezTo>
                <a:cubicBezTo>
                  <a:pt x="622964" y="64013"/>
                  <a:pt x="624050" y="59707"/>
                  <a:pt x="623983" y="55345"/>
                </a:cubicBezTo>
                <a:cubicBezTo>
                  <a:pt x="624126" y="48773"/>
                  <a:pt x="621621" y="42429"/>
                  <a:pt x="617030" y="37724"/>
                </a:cubicBezTo>
                <a:cubicBezTo>
                  <a:pt x="612486" y="33209"/>
                  <a:pt x="606286" y="30770"/>
                  <a:pt x="599885" y="30961"/>
                </a:cubicBezTo>
                <a:close/>
                <a:moveTo>
                  <a:pt x="429673" y="30675"/>
                </a:moveTo>
                <a:cubicBezTo>
                  <a:pt x="425425" y="30627"/>
                  <a:pt x="421234" y="31751"/>
                  <a:pt x="417576" y="33913"/>
                </a:cubicBezTo>
                <a:cubicBezTo>
                  <a:pt x="413890" y="36047"/>
                  <a:pt x="410861" y="39142"/>
                  <a:pt x="408813" y="42867"/>
                </a:cubicBezTo>
                <a:cubicBezTo>
                  <a:pt x="406680" y="46610"/>
                  <a:pt x="405565" y="50848"/>
                  <a:pt x="405575" y="55154"/>
                </a:cubicBezTo>
                <a:cubicBezTo>
                  <a:pt x="405565" y="59459"/>
                  <a:pt x="406680" y="63698"/>
                  <a:pt x="408813" y="67441"/>
                </a:cubicBezTo>
                <a:cubicBezTo>
                  <a:pt x="410899" y="71203"/>
                  <a:pt x="413957" y="74328"/>
                  <a:pt x="417672" y="76490"/>
                </a:cubicBezTo>
                <a:cubicBezTo>
                  <a:pt x="421262" y="78671"/>
                  <a:pt x="425377" y="79823"/>
                  <a:pt x="429578" y="79823"/>
                </a:cubicBezTo>
                <a:cubicBezTo>
                  <a:pt x="433855" y="79785"/>
                  <a:pt x="438046" y="78671"/>
                  <a:pt x="441770" y="76585"/>
                </a:cubicBezTo>
                <a:cubicBezTo>
                  <a:pt x="445446" y="74528"/>
                  <a:pt x="448476" y="71499"/>
                  <a:pt x="450533" y="67822"/>
                </a:cubicBezTo>
                <a:cubicBezTo>
                  <a:pt x="452667" y="64012"/>
                  <a:pt x="453743" y="59707"/>
                  <a:pt x="453676" y="55344"/>
                </a:cubicBezTo>
                <a:cubicBezTo>
                  <a:pt x="453819" y="48772"/>
                  <a:pt x="451314" y="42428"/>
                  <a:pt x="446723" y="37723"/>
                </a:cubicBezTo>
                <a:cubicBezTo>
                  <a:pt x="442122" y="33122"/>
                  <a:pt x="435798" y="30665"/>
                  <a:pt x="429292" y="30960"/>
                </a:cubicBezTo>
                <a:close/>
                <a:moveTo>
                  <a:pt x="71723" y="24959"/>
                </a:moveTo>
                <a:lnTo>
                  <a:pt x="79819" y="24959"/>
                </a:lnTo>
                <a:lnTo>
                  <a:pt x="79819" y="85729"/>
                </a:lnTo>
                <a:lnTo>
                  <a:pt x="72009" y="85729"/>
                </a:lnTo>
                <a:close/>
                <a:moveTo>
                  <a:pt x="546544" y="24674"/>
                </a:moveTo>
                <a:lnTo>
                  <a:pt x="554355" y="24674"/>
                </a:lnTo>
                <a:lnTo>
                  <a:pt x="554355" y="85443"/>
                </a:lnTo>
                <a:lnTo>
                  <a:pt x="546544" y="85443"/>
                </a:lnTo>
                <a:close/>
                <a:moveTo>
                  <a:pt x="202311" y="23626"/>
                </a:moveTo>
                <a:cubicBezTo>
                  <a:pt x="211979" y="23283"/>
                  <a:pt x="221209" y="27655"/>
                  <a:pt x="227076" y="35342"/>
                </a:cubicBezTo>
                <a:cubicBezTo>
                  <a:pt x="231639" y="41285"/>
                  <a:pt x="234030" y="48620"/>
                  <a:pt x="233839" y="56106"/>
                </a:cubicBezTo>
                <a:lnTo>
                  <a:pt x="179166" y="56106"/>
                </a:lnTo>
                <a:cubicBezTo>
                  <a:pt x="179080" y="62545"/>
                  <a:pt x="181509" y="68765"/>
                  <a:pt x="185929" y="73442"/>
                </a:cubicBezTo>
                <a:cubicBezTo>
                  <a:pt x="190100" y="77937"/>
                  <a:pt x="195987" y="80433"/>
                  <a:pt x="202121" y="80300"/>
                </a:cubicBezTo>
                <a:cubicBezTo>
                  <a:pt x="205179" y="80290"/>
                  <a:pt x="208207" y="79738"/>
                  <a:pt x="211074" y="78680"/>
                </a:cubicBezTo>
                <a:cubicBezTo>
                  <a:pt x="213799" y="77661"/>
                  <a:pt x="216332" y="76213"/>
                  <a:pt x="218599" y="74394"/>
                </a:cubicBezTo>
                <a:cubicBezTo>
                  <a:pt x="221238" y="71784"/>
                  <a:pt x="223486" y="68793"/>
                  <a:pt x="225267" y="65536"/>
                </a:cubicBezTo>
                <a:lnTo>
                  <a:pt x="231839" y="69060"/>
                </a:lnTo>
                <a:cubicBezTo>
                  <a:pt x="229953" y="72880"/>
                  <a:pt x="227410" y="76328"/>
                  <a:pt x="224314" y="79252"/>
                </a:cubicBezTo>
                <a:cubicBezTo>
                  <a:pt x="221542" y="81824"/>
                  <a:pt x="218314" y="83862"/>
                  <a:pt x="214789" y="85253"/>
                </a:cubicBezTo>
                <a:cubicBezTo>
                  <a:pt x="210941" y="86643"/>
                  <a:pt x="206874" y="87320"/>
                  <a:pt x="202788" y="87253"/>
                </a:cubicBezTo>
                <a:cubicBezTo>
                  <a:pt x="193987" y="87834"/>
                  <a:pt x="185405" y="84319"/>
                  <a:pt x="179547" y="77728"/>
                </a:cubicBezTo>
                <a:cubicBezTo>
                  <a:pt x="174108" y="71699"/>
                  <a:pt x="171117" y="63850"/>
                  <a:pt x="171165" y="55725"/>
                </a:cubicBezTo>
                <a:cubicBezTo>
                  <a:pt x="171098" y="48267"/>
                  <a:pt x="173584" y="41000"/>
                  <a:pt x="178213" y="35151"/>
                </a:cubicBezTo>
                <a:cubicBezTo>
                  <a:pt x="183842" y="27560"/>
                  <a:pt x="192863" y="23245"/>
                  <a:pt x="202311" y="23626"/>
                </a:cubicBezTo>
                <a:close/>
                <a:moveTo>
                  <a:pt x="783051" y="23436"/>
                </a:moveTo>
                <a:cubicBezTo>
                  <a:pt x="791909" y="23207"/>
                  <a:pt x="800415" y="26903"/>
                  <a:pt x="806292" y="33532"/>
                </a:cubicBezTo>
                <a:cubicBezTo>
                  <a:pt x="811816" y="39514"/>
                  <a:pt x="814817" y="47391"/>
                  <a:pt x="814674" y="55535"/>
                </a:cubicBezTo>
                <a:cubicBezTo>
                  <a:pt x="814760" y="63812"/>
                  <a:pt x="811578" y="71785"/>
                  <a:pt x="805816" y="77728"/>
                </a:cubicBezTo>
                <a:cubicBezTo>
                  <a:pt x="799977" y="84062"/>
                  <a:pt x="791662" y="87539"/>
                  <a:pt x="783051" y="87253"/>
                </a:cubicBezTo>
                <a:cubicBezTo>
                  <a:pt x="774412" y="87558"/>
                  <a:pt x="766058" y="84081"/>
                  <a:pt x="760191" y="77728"/>
                </a:cubicBezTo>
                <a:cubicBezTo>
                  <a:pt x="754428" y="71785"/>
                  <a:pt x="751247" y="63812"/>
                  <a:pt x="751333" y="55535"/>
                </a:cubicBezTo>
                <a:cubicBezTo>
                  <a:pt x="751237" y="47429"/>
                  <a:pt x="754228" y="39600"/>
                  <a:pt x="759715" y="33627"/>
                </a:cubicBezTo>
                <a:cubicBezTo>
                  <a:pt x="765620" y="26969"/>
                  <a:pt x="774154" y="23236"/>
                  <a:pt x="783051" y="23436"/>
                </a:cubicBezTo>
                <a:close/>
                <a:moveTo>
                  <a:pt x="711804" y="23436"/>
                </a:moveTo>
                <a:cubicBezTo>
                  <a:pt x="715747" y="23407"/>
                  <a:pt x="719671" y="24017"/>
                  <a:pt x="723424" y="25246"/>
                </a:cubicBezTo>
                <a:cubicBezTo>
                  <a:pt x="726853" y="26322"/>
                  <a:pt x="730072" y="27960"/>
                  <a:pt x="732949" y="30103"/>
                </a:cubicBezTo>
                <a:cubicBezTo>
                  <a:pt x="735540" y="32170"/>
                  <a:pt x="737712" y="34732"/>
                  <a:pt x="739331" y="37628"/>
                </a:cubicBezTo>
                <a:lnTo>
                  <a:pt x="733139" y="41438"/>
                </a:lnTo>
                <a:cubicBezTo>
                  <a:pt x="728063" y="34466"/>
                  <a:pt x="719852" y="30475"/>
                  <a:pt x="711232" y="30770"/>
                </a:cubicBezTo>
                <a:cubicBezTo>
                  <a:pt x="704364" y="30570"/>
                  <a:pt x="697697" y="33142"/>
                  <a:pt x="692754" y="37914"/>
                </a:cubicBezTo>
                <a:cubicBezTo>
                  <a:pt x="687991" y="42410"/>
                  <a:pt x="685334" y="48696"/>
                  <a:pt x="685419" y="55249"/>
                </a:cubicBezTo>
                <a:cubicBezTo>
                  <a:pt x="685400" y="59640"/>
                  <a:pt x="686591" y="63955"/>
                  <a:pt x="688848" y="67727"/>
                </a:cubicBezTo>
                <a:cubicBezTo>
                  <a:pt x="691039" y="71756"/>
                  <a:pt x="694344" y="75061"/>
                  <a:pt x="698373" y="77252"/>
                </a:cubicBezTo>
                <a:cubicBezTo>
                  <a:pt x="702412" y="79414"/>
                  <a:pt x="706936" y="80529"/>
                  <a:pt x="711518" y="80491"/>
                </a:cubicBezTo>
                <a:cubicBezTo>
                  <a:pt x="720100" y="80624"/>
                  <a:pt x="728234" y="76661"/>
                  <a:pt x="733425" y="69823"/>
                </a:cubicBezTo>
                <a:lnTo>
                  <a:pt x="739616" y="73823"/>
                </a:lnTo>
                <a:cubicBezTo>
                  <a:pt x="736683" y="78205"/>
                  <a:pt x="732644" y="81719"/>
                  <a:pt x="727901" y="84015"/>
                </a:cubicBezTo>
                <a:cubicBezTo>
                  <a:pt x="722662" y="86482"/>
                  <a:pt x="716928" y="87720"/>
                  <a:pt x="711137" y="87634"/>
                </a:cubicBezTo>
                <a:cubicBezTo>
                  <a:pt x="702240" y="87806"/>
                  <a:pt x="693649" y="84367"/>
                  <a:pt x="687324" y="78109"/>
                </a:cubicBezTo>
                <a:cubicBezTo>
                  <a:pt x="681114" y="72375"/>
                  <a:pt x="677647" y="64270"/>
                  <a:pt x="677799" y="55821"/>
                </a:cubicBezTo>
                <a:cubicBezTo>
                  <a:pt x="677790" y="50058"/>
                  <a:pt x="679342" y="44400"/>
                  <a:pt x="682276" y="39438"/>
                </a:cubicBezTo>
                <a:cubicBezTo>
                  <a:pt x="685162" y="34437"/>
                  <a:pt x="689382" y="30351"/>
                  <a:pt x="694468" y="27627"/>
                </a:cubicBezTo>
                <a:cubicBezTo>
                  <a:pt x="699802" y="24808"/>
                  <a:pt x="705765" y="23369"/>
                  <a:pt x="711804" y="23436"/>
                </a:cubicBezTo>
                <a:close/>
                <a:moveTo>
                  <a:pt x="262414" y="23245"/>
                </a:moveTo>
                <a:cubicBezTo>
                  <a:pt x="268786" y="23798"/>
                  <a:pt x="274692" y="26807"/>
                  <a:pt x="278892" y="31627"/>
                </a:cubicBezTo>
                <a:lnTo>
                  <a:pt x="273939" y="36771"/>
                </a:lnTo>
                <a:cubicBezTo>
                  <a:pt x="270777" y="33246"/>
                  <a:pt x="266376" y="31094"/>
                  <a:pt x="261652" y="30770"/>
                </a:cubicBezTo>
                <a:cubicBezTo>
                  <a:pt x="259223" y="30732"/>
                  <a:pt x="256871" y="31618"/>
                  <a:pt x="255080" y="33246"/>
                </a:cubicBezTo>
                <a:cubicBezTo>
                  <a:pt x="253394" y="34704"/>
                  <a:pt x="252422" y="36828"/>
                  <a:pt x="252413" y="39056"/>
                </a:cubicBezTo>
                <a:cubicBezTo>
                  <a:pt x="252499" y="41152"/>
                  <a:pt x="253261" y="43162"/>
                  <a:pt x="254604" y="44772"/>
                </a:cubicBezTo>
                <a:cubicBezTo>
                  <a:pt x="257385" y="47439"/>
                  <a:pt x="260604" y="49601"/>
                  <a:pt x="264129" y="51153"/>
                </a:cubicBezTo>
                <a:cubicBezTo>
                  <a:pt x="268643" y="53201"/>
                  <a:pt x="272701" y="56154"/>
                  <a:pt x="276035" y="59821"/>
                </a:cubicBezTo>
                <a:cubicBezTo>
                  <a:pt x="278016" y="62602"/>
                  <a:pt x="279073" y="65936"/>
                  <a:pt x="279083" y="69346"/>
                </a:cubicBezTo>
                <a:cubicBezTo>
                  <a:pt x="279130" y="74109"/>
                  <a:pt x="277235" y="78681"/>
                  <a:pt x="273844" y="82014"/>
                </a:cubicBezTo>
                <a:cubicBezTo>
                  <a:pt x="270339" y="85434"/>
                  <a:pt x="265595" y="87291"/>
                  <a:pt x="260699" y="87158"/>
                </a:cubicBezTo>
                <a:cubicBezTo>
                  <a:pt x="257204" y="87158"/>
                  <a:pt x="253756" y="86377"/>
                  <a:pt x="250603" y="84872"/>
                </a:cubicBezTo>
                <a:cubicBezTo>
                  <a:pt x="247526" y="83405"/>
                  <a:pt x="244821" y="81262"/>
                  <a:pt x="242697" y="78585"/>
                </a:cubicBezTo>
                <a:lnTo>
                  <a:pt x="247650" y="72966"/>
                </a:lnTo>
                <a:cubicBezTo>
                  <a:pt x="250651" y="76995"/>
                  <a:pt x="255299" y="79471"/>
                  <a:pt x="260319" y="79728"/>
                </a:cubicBezTo>
                <a:cubicBezTo>
                  <a:pt x="263262" y="79814"/>
                  <a:pt x="266129" y="78757"/>
                  <a:pt x="268320" y="76776"/>
                </a:cubicBezTo>
                <a:cubicBezTo>
                  <a:pt x="270406" y="74985"/>
                  <a:pt x="271625" y="72385"/>
                  <a:pt x="271653" y="69632"/>
                </a:cubicBezTo>
                <a:cubicBezTo>
                  <a:pt x="271634" y="67441"/>
                  <a:pt x="270863" y="65317"/>
                  <a:pt x="269463" y="63631"/>
                </a:cubicBezTo>
                <a:cubicBezTo>
                  <a:pt x="266653" y="60983"/>
                  <a:pt x="263433" y="58802"/>
                  <a:pt x="259938" y="57154"/>
                </a:cubicBezTo>
                <a:cubicBezTo>
                  <a:pt x="255623" y="55259"/>
                  <a:pt x="251784" y="52430"/>
                  <a:pt x="248698" y="48867"/>
                </a:cubicBezTo>
                <a:cubicBezTo>
                  <a:pt x="246698" y="46105"/>
                  <a:pt x="245660" y="42752"/>
                  <a:pt x="245745" y="39342"/>
                </a:cubicBezTo>
                <a:cubicBezTo>
                  <a:pt x="245631" y="34999"/>
                  <a:pt x="247355" y="30808"/>
                  <a:pt x="250508" y="27817"/>
                </a:cubicBezTo>
                <a:cubicBezTo>
                  <a:pt x="253699" y="24760"/>
                  <a:pt x="257994" y="23112"/>
                  <a:pt x="262414" y="23245"/>
                </a:cubicBezTo>
                <a:close/>
                <a:moveTo>
                  <a:pt x="19813" y="23245"/>
                </a:moveTo>
                <a:cubicBezTo>
                  <a:pt x="26146" y="23845"/>
                  <a:pt x="32005" y="26836"/>
                  <a:pt x="36196" y="31627"/>
                </a:cubicBezTo>
                <a:lnTo>
                  <a:pt x="31147" y="36771"/>
                </a:lnTo>
                <a:cubicBezTo>
                  <a:pt x="28023" y="33256"/>
                  <a:pt x="23651" y="31104"/>
                  <a:pt x="18955" y="30770"/>
                </a:cubicBezTo>
                <a:cubicBezTo>
                  <a:pt x="16526" y="30732"/>
                  <a:pt x="14174" y="31618"/>
                  <a:pt x="12383" y="33247"/>
                </a:cubicBezTo>
                <a:cubicBezTo>
                  <a:pt x="10697" y="34704"/>
                  <a:pt x="9725" y="36828"/>
                  <a:pt x="9716" y="39057"/>
                </a:cubicBezTo>
                <a:cubicBezTo>
                  <a:pt x="9802" y="41152"/>
                  <a:pt x="10564" y="43162"/>
                  <a:pt x="11907" y="44772"/>
                </a:cubicBezTo>
                <a:cubicBezTo>
                  <a:pt x="14688" y="47439"/>
                  <a:pt x="17907" y="49601"/>
                  <a:pt x="21432" y="51154"/>
                </a:cubicBezTo>
                <a:cubicBezTo>
                  <a:pt x="25928" y="53201"/>
                  <a:pt x="29947" y="56145"/>
                  <a:pt x="33243" y="59821"/>
                </a:cubicBezTo>
                <a:cubicBezTo>
                  <a:pt x="35291" y="62574"/>
                  <a:pt x="36396" y="65917"/>
                  <a:pt x="36386" y="69346"/>
                </a:cubicBezTo>
                <a:cubicBezTo>
                  <a:pt x="36443" y="74128"/>
                  <a:pt x="34510" y="78710"/>
                  <a:pt x="31052" y="82015"/>
                </a:cubicBezTo>
                <a:cubicBezTo>
                  <a:pt x="27594" y="85453"/>
                  <a:pt x="22880" y="87311"/>
                  <a:pt x="18003" y="87158"/>
                </a:cubicBezTo>
                <a:cubicBezTo>
                  <a:pt x="14507" y="87158"/>
                  <a:pt x="11059" y="86377"/>
                  <a:pt x="7906" y="84872"/>
                </a:cubicBezTo>
                <a:cubicBezTo>
                  <a:pt x="4820" y="83405"/>
                  <a:pt x="2124" y="81262"/>
                  <a:pt x="0" y="78586"/>
                </a:cubicBezTo>
                <a:lnTo>
                  <a:pt x="4954" y="72966"/>
                </a:lnTo>
                <a:cubicBezTo>
                  <a:pt x="7954" y="76995"/>
                  <a:pt x="12602" y="79472"/>
                  <a:pt x="17622" y="79729"/>
                </a:cubicBezTo>
                <a:cubicBezTo>
                  <a:pt x="20574" y="79814"/>
                  <a:pt x="23432" y="78757"/>
                  <a:pt x="25623" y="76776"/>
                </a:cubicBezTo>
                <a:cubicBezTo>
                  <a:pt x="27718" y="74985"/>
                  <a:pt x="28928" y="72385"/>
                  <a:pt x="28956" y="69632"/>
                </a:cubicBezTo>
                <a:cubicBezTo>
                  <a:pt x="28937" y="67441"/>
                  <a:pt x="28166" y="65317"/>
                  <a:pt x="26766" y="63631"/>
                </a:cubicBezTo>
                <a:cubicBezTo>
                  <a:pt x="23956" y="60974"/>
                  <a:pt x="20746" y="58793"/>
                  <a:pt x="17241" y="57154"/>
                </a:cubicBezTo>
                <a:cubicBezTo>
                  <a:pt x="12973" y="55230"/>
                  <a:pt x="9163" y="52401"/>
                  <a:pt x="6097" y="48868"/>
                </a:cubicBezTo>
                <a:cubicBezTo>
                  <a:pt x="4096" y="46105"/>
                  <a:pt x="3058" y="42753"/>
                  <a:pt x="3144" y="39343"/>
                </a:cubicBezTo>
                <a:cubicBezTo>
                  <a:pt x="2991" y="34990"/>
                  <a:pt x="4725" y="30789"/>
                  <a:pt x="7906" y="27817"/>
                </a:cubicBezTo>
                <a:cubicBezTo>
                  <a:pt x="11088" y="24741"/>
                  <a:pt x="15383" y="23083"/>
                  <a:pt x="19813" y="23245"/>
                </a:cubicBezTo>
                <a:close/>
                <a:moveTo>
                  <a:pt x="857726" y="23150"/>
                </a:moveTo>
                <a:cubicBezTo>
                  <a:pt x="860612" y="23141"/>
                  <a:pt x="863460" y="23722"/>
                  <a:pt x="866108" y="24865"/>
                </a:cubicBezTo>
                <a:cubicBezTo>
                  <a:pt x="868594" y="25865"/>
                  <a:pt x="870813" y="27427"/>
                  <a:pt x="872585" y="29437"/>
                </a:cubicBezTo>
                <a:cubicBezTo>
                  <a:pt x="874576" y="31885"/>
                  <a:pt x="876071" y="34695"/>
                  <a:pt x="876966" y="37724"/>
                </a:cubicBezTo>
                <a:cubicBezTo>
                  <a:pt x="879157" y="33352"/>
                  <a:pt x="882443" y="29608"/>
                  <a:pt x="886491" y="26865"/>
                </a:cubicBezTo>
                <a:cubicBezTo>
                  <a:pt x="890235" y="24436"/>
                  <a:pt x="894607" y="23141"/>
                  <a:pt x="899065" y="23150"/>
                </a:cubicBezTo>
                <a:cubicBezTo>
                  <a:pt x="903008" y="23065"/>
                  <a:pt x="906894" y="24160"/>
                  <a:pt x="910209" y="26294"/>
                </a:cubicBezTo>
                <a:cubicBezTo>
                  <a:pt x="913438" y="28446"/>
                  <a:pt x="915933" y="31542"/>
                  <a:pt x="917352" y="35152"/>
                </a:cubicBezTo>
                <a:cubicBezTo>
                  <a:pt x="919219" y="40667"/>
                  <a:pt x="920029" y="46486"/>
                  <a:pt x="919734" y="52297"/>
                </a:cubicBezTo>
                <a:lnTo>
                  <a:pt x="919734" y="85444"/>
                </a:lnTo>
                <a:lnTo>
                  <a:pt x="911733" y="85444"/>
                </a:lnTo>
                <a:lnTo>
                  <a:pt x="911733" y="52297"/>
                </a:lnTo>
                <a:cubicBezTo>
                  <a:pt x="911990" y="47772"/>
                  <a:pt x="911504" y="43239"/>
                  <a:pt x="910304" y="38867"/>
                </a:cubicBezTo>
                <a:cubicBezTo>
                  <a:pt x="909428" y="36419"/>
                  <a:pt x="907751" y="34333"/>
                  <a:pt x="905541" y="32961"/>
                </a:cubicBezTo>
                <a:cubicBezTo>
                  <a:pt x="903170" y="31418"/>
                  <a:pt x="900369" y="30646"/>
                  <a:pt x="897541" y="30770"/>
                </a:cubicBezTo>
                <a:cubicBezTo>
                  <a:pt x="893807" y="30713"/>
                  <a:pt x="890159" y="31885"/>
                  <a:pt x="887158" y="34104"/>
                </a:cubicBezTo>
                <a:cubicBezTo>
                  <a:pt x="884034" y="36304"/>
                  <a:pt x="881643" y="39390"/>
                  <a:pt x="880300" y="42962"/>
                </a:cubicBezTo>
                <a:cubicBezTo>
                  <a:pt x="878500" y="49144"/>
                  <a:pt x="877757" y="55583"/>
                  <a:pt x="878109" y="62012"/>
                </a:cubicBezTo>
                <a:lnTo>
                  <a:pt x="878109" y="85825"/>
                </a:lnTo>
                <a:lnTo>
                  <a:pt x="870394" y="85825"/>
                </a:lnTo>
                <a:lnTo>
                  <a:pt x="870394" y="54678"/>
                </a:lnTo>
                <a:cubicBezTo>
                  <a:pt x="870623" y="49687"/>
                  <a:pt x="870175" y="44686"/>
                  <a:pt x="869061" y="39819"/>
                </a:cubicBezTo>
                <a:cubicBezTo>
                  <a:pt x="868194" y="37238"/>
                  <a:pt x="866527" y="34999"/>
                  <a:pt x="864298" y="33437"/>
                </a:cubicBezTo>
                <a:cubicBezTo>
                  <a:pt x="861888" y="31875"/>
                  <a:pt x="859069" y="31075"/>
                  <a:pt x="856202" y="31151"/>
                </a:cubicBezTo>
                <a:cubicBezTo>
                  <a:pt x="852554" y="31142"/>
                  <a:pt x="848991" y="32275"/>
                  <a:pt x="846010" y="34390"/>
                </a:cubicBezTo>
                <a:cubicBezTo>
                  <a:pt x="842867" y="36552"/>
                  <a:pt x="840447" y="39600"/>
                  <a:pt x="839057" y="43153"/>
                </a:cubicBezTo>
                <a:cubicBezTo>
                  <a:pt x="837276" y="48620"/>
                  <a:pt x="836504" y="54364"/>
                  <a:pt x="836771" y="60107"/>
                </a:cubicBezTo>
                <a:lnTo>
                  <a:pt x="836771" y="85825"/>
                </a:lnTo>
                <a:lnTo>
                  <a:pt x="828960" y="85825"/>
                </a:lnTo>
                <a:lnTo>
                  <a:pt x="829056" y="24674"/>
                </a:lnTo>
                <a:lnTo>
                  <a:pt x="836866" y="24674"/>
                </a:lnTo>
                <a:lnTo>
                  <a:pt x="836866" y="35152"/>
                </a:lnTo>
                <a:cubicBezTo>
                  <a:pt x="839105" y="31828"/>
                  <a:pt x="841953" y="28951"/>
                  <a:pt x="845248" y="26675"/>
                </a:cubicBezTo>
                <a:cubicBezTo>
                  <a:pt x="849011" y="24379"/>
                  <a:pt x="853325" y="23160"/>
                  <a:pt x="857726" y="23150"/>
                </a:cubicBezTo>
                <a:close/>
                <a:moveTo>
                  <a:pt x="321373" y="23149"/>
                </a:moveTo>
                <a:cubicBezTo>
                  <a:pt x="324259" y="23140"/>
                  <a:pt x="327107" y="23721"/>
                  <a:pt x="329755" y="24864"/>
                </a:cubicBezTo>
                <a:cubicBezTo>
                  <a:pt x="332222" y="25893"/>
                  <a:pt x="334442" y="27455"/>
                  <a:pt x="336232" y="29436"/>
                </a:cubicBezTo>
                <a:cubicBezTo>
                  <a:pt x="338194" y="31903"/>
                  <a:pt x="339671" y="34713"/>
                  <a:pt x="340614" y="37723"/>
                </a:cubicBezTo>
                <a:cubicBezTo>
                  <a:pt x="342804" y="33351"/>
                  <a:pt x="346091" y="29608"/>
                  <a:pt x="350139" y="26864"/>
                </a:cubicBezTo>
                <a:cubicBezTo>
                  <a:pt x="353882" y="24435"/>
                  <a:pt x="358254" y="23140"/>
                  <a:pt x="362712" y="23149"/>
                </a:cubicBezTo>
                <a:cubicBezTo>
                  <a:pt x="366655" y="23083"/>
                  <a:pt x="370532" y="24178"/>
                  <a:pt x="373856" y="26293"/>
                </a:cubicBezTo>
                <a:cubicBezTo>
                  <a:pt x="377047" y="28493"/>
                  <a:pt x="379523" y="31570"/>
                  <a:pt x="381000" y="35151"/>
                </a:cubicBezTo>
                <a:cubicBezTo>
                  <a:pt x="382781" y="40685"/>
                  <a:pt x="383552" y="46486"/>
                  <a:pt x="383286" y="52296"/>
                </a:cubicBezTo>
                <a:lnTo>
                  <a:pt x="383286" y="85443"/>
                </a:lnTo>
                <a:lnTo>
                  <a:pt x="375380" y="85443"/>
                </a:lnTo>
                <a:lnTo>
                  <a:pt x="375380" y="52296"/>
                </a:lnTo>
                <a:cubicBezTo>
                  <a:pt x="375637" y="47772"/>
                  <a:pt x="375152" y="43238"/>
                  <a:pt x="373951" y="38866"/>
                </a:cubicBezTo>
                <a:cubicBezTo>
                  <a:pt x="373046" y="36437"/>
                  <a:pt x="371370" y="34360"/>
                  <a:pt x="369189" y="32960"/>
                </a:cubicBezTo>
                <a:cubicBezTo>
                  <a:pt x="366808" y="31436"/>
                  <a:pt x="364017" y="30674"/>
                  <a:pt x="361188" y="30769"/>
                </a:cubicBezTo>
                <a:cubicBezTo>
                  <a:pt x="357454" y="30712"/>
                  <a:pt x="353806" y="31884"/>
                  <a:pt x="350806" y="34103"/>
                </a:cubicBezTo>
                <a:cubicBezTo>
                  <a:pt x="347681" y="36303"/>
                  <a:pt x="345291" y="39390"/>
                  <a:pt x="343948" y="42961"/>
                </a:cubicBezTo>
                <a:cubicBezTo>
                  <a:pt x="342100" y="49134"/>
                  <a:pt x="341357" y="55582"/>
                  <a:pt x="341757" y="62011"/>
                </a:cubicBezTo>
                <a:lnTo>
                  <a:pt x="341757" y="85824"/>
                </a:lnTo>
                <a:lnTo>
                  <a:pt x="333946" y="85824"/>
                </a:lnTo>
                <a:lnTo>
                  <a:pt x="333946" y="54677"/>
                </a:lnTo>
                <a:cubicBezTo>
                  <a:pt x="334213" y="49677"/>
                  <a:pt x="333727" y="44676"/>
                  <a:pt x="332518" y="39818"/>
                </a:cubicBezTo>
                <a:cubicBezTo>
                  <a:pt x="331679" y="37218"/>
                  <a:pt x="330003" y="34980"/>
                  <a:pt x="327755" y="33436"/>
                </a:cubicBezTo>
                <a:cubicBezTo>
                  <a:pt x="325345" y="31874"/>
                  <a:pt x="322526" y="31074"/>
                  <a:pt x="319659" y="31150"/>
                </a:cubicBezTo>
                <a:cubicBezTo>
                  <a:pt x="316039" y="31141"/>
                  <a:pt x="312505" y="32274"/>
                  <a:pt x="309562" y="34389"/>
                </a:cubicBezTo>
                <a:cubicBezTo>
                  <a:pt x="306419" y="36551"/>
                  <a:pt x="304000" y="39599"/>
                  <a:pt x="302609" y="43152"/>
                </a:cubicBezTo>
                <a:cubicBezTo>
                  <a:pt x="300828" y="48619"/>
                  <a:pt x="300056" y="54363"/>
                  <a:pt x="300323" y="60107"/>
                </a:cubicBezTo>
                <a:lnTo>
                  <a:pt x="300323" y="85824"/>
                </a:lnTo>
                <a:lnTo>
                  <a:pt x="292512" y="85824"/>
                </a:lnTo>
                <a:lnTo>
                  <a:pt x="292703" y="24674"/>
                </a:lnTo>
                <a:lnTo>
                  <a:pt x="300514" y="24674"/>
                </a:lnTo>
                <a:lnTo>
                  <a:pt x="300514" y="35151"/>
                </a:lnTo>
                <a:cubicBezTo>
                  <a:pt x="302752" y="31827"/>
                  <a:pt x="305600" y="28950"/>
                  <a:pt x="308895" y="26674"/>
                </a:cubicBezTo>
                <a:cubicBezTo>
                  <a:pt x="312648" y="24359"/>
                  <a:pt x="316963" y="23140"/>
                  <a:pt x="321373" y="23149"/>
                </a:cubicBezTo>
                <a:close/>
                <a:moveTo>
                  <a:pt x="508635" y="22959"/>
                </a:moveTo>
                <a:cubicBezTo>
                  <a:pt x="512921" y="22883"/>
                  <a:pt x="517131" y="24073"/>
                  <a:pt x="520731" y="26388"/>
                </a:cubicBezTo>
                <a:cubicBezTo>
                  <a:pt x="524237" y="28703"/>
                  <a:pt x="526961" y="32017"/>
                  <a:pt x="528542" y="35913"/>
                </a:cubicBezTo>
                <a:cubicBezTo>
                  <a:pt x="530475" y="41809"/>
                  <a:pt x="531314" y="48000"/>
                  <a:pt x="531018" y="54201"/>
                </a:cubicBezTo>
                <a:lnTo>
                  <a:pt x="531018" y="85443"/>
                </a:lnTo>
                <a:lnTo>
                  <a:pt x="523208" y="85443"/>
                </a:lnTo>
                <a:lnTo>
                  <a:pt x="523208" y="56868"/>
                </a:lnTo>
                <a:cubicBezTo>
                  <a:pt x="523379" y="52182"/>
                  <a:pt x="523094" y="47495"/>
                  <a:pt x="522351" y="42866"/>
                </a:cubicBezTo>
                <a:cubicBezTo>
                  <a:pt x="521789" y="39171"/>
                  <a:pt x="519931" y="35799"/>
                  <a:pt x="517112" y="33341"/>
                </a:cubicBezTo>
                <a:cubicBezTo>
                  <a:pt x="514216" y="31217"/>
                  <a:pt x="510692" y="30150"/>
                  <a:pt x="507111" y="30293"/>
                </a:cubicBezTo>
                <a:cubicBezTo>
                  <a:pt x="502415" y="30255"/>
                  <a:pt x="497872" y="31951"/>
                  <a:pt x="494347" y="35056"/>
                </a:cubicBezTo>
                <a:cubicBezTo>
                  <a:pt x="490709" y="37989"/>
                  <a:pt x="488127" y="42038"/>
                  <a:pt x="487013" y="46581"/>
                </a:cubicBezTo>
                <a:cubicBezTo>
                  <a:pt x="486060" y="52048"/>
                  <a:pt x="485670" y="57601"/>
                  <a:pt x="485870" y="63154"/>
                </a:cubicBezTo>
                <a:lnTo>
                  <a:pt x="485870" y="85443"/>
                </a:lnTo>
                <a:lnTo>
                  <a:pt x="478059" y="85443"/>
                </a:lnTo>
                <a:lnTo>
                  <a:pt x="478059" y="24673"/>
                </a:lnTo>
                <a:lnTo>
                  <a:pt x="485870" y="24673"/>
                </a:lnTo>
                <a:lnTo>
                  <a:pt x="485870" y="35532"/>
                </a:lnTo>
                <a:cubicBezTo>
                  <a:pt x="488623" y="31665"/>
                  <a:pt x="492166" y="28417"/>
                  <a:pt x="496252" y="26007"/>
                </a:cubicBezTo>
                <a:cubicBezTo>
                  <a:pt x="500062" y="23988"/>
                  <a:pt x="504320" y="22940"/>
                  <a:pt x="508635" y="22959"/>
                </a:cubicBezTo>
                <a:close/>
                <a:moveTo>
                  <a:pt x="599218" y="22769"/>
                </a:moveTo>
                <a:cubicBezTo>
                  <a:pt x="603914" y="22712"/>
                  <a:pt x="608553" y="23788"/>
                  <a:pt x="612744" y="25913"/>
                </a:cubicBezTo>
                <a:cubicBezTo>
                  <a:pt x="616954" y="28227"/>
                  <a:pt x="620573" y="31485"/>
                  <a:pt x="623316" y="35438"/>
                </a:cubicBezTo>
                <a:lnTo>
                  <a:pt x="623316" y="24674"/>
                </a:lnTo>
                <a:lnTo>
                  <a:pt x="631127" y="24674"/>
                </a:lnTo>
                <a:lnTo>
                  <a:pt x="631127" y="85444"/>
                </a:lnTo>
                <a:lnTo>
                  <a:pt x="623412" y="85444"/>
                </a:lnTo>
                <a:lnTo>
                  <a:pt x="623412" y="74966"/>
                </a:lnTo>
                <a:cubicBezTo>
                  <a:pt x="620449" y="78700"/>
                  <a:pt x="616716" y="81758"/>
                  <a:pt x="612458" y="83920"/>
                </a:cubicBezTo>
                <a:cubicBezTo>
                  <a:pt x="608295" y="86015"/>
                  <a:pt x="603685" y="87063"/>
                  <a:pt x="599028" y="86968"/>
                </a:cubicBezTo>
                <a:cubicBezTo>
                  <a:pt x="590684" y="87015"/>
                  <a:pt x="582702" y="83558"/>
                  <a:pt x="577025" y="77443"/>
                </a:cubicBezTo>
                <a:cubicBezTo>
                  <a:pt x="570862" y="71480"/>
                  <a:pt x="567414" y="63251"/>
                  <a:pt x="567500" y="54678"/>
                </a:cubicBezTo>
                <a:cubicBezTo>
                  <a:pt x="567424" y="46220"/>
                  <a:pt x="570872" y="38105"/>
                  <a:pt x="577025" y="32294"/>
                </a:cubicBezTo>
                <a:cubicBezTo>
                  <a:pt x="582740" y="26122"/>
                  <a:pt x="590808" y="22655"/>
                  <a:pt x="599218" y="22769"/>
                </a:cubicBezTo>
                <a:close/>
                <a:moveTo>
                  <a:pt x="428911" y="22769"/>
                </a:moveTo>
                <a:cubicBezTo>
                  <a:pt x="433607" y="22712"/>
                  <a:pt x="438246" y="23788"/>
                  <a:pt x="442437" y="25912"/>
                </a:cubicBezTo>
                <a:cubicBezTo>
                  <a:pt x="446647" y="28227"/>
                  <a:pt x="450266" y="31484"/>
                  <a:pt x="453009" y="35437"/>
                </a:cubicBezTo>
                <a:lnTo>
                  <a:pt x="453009" y="24674"/>
                </a:lnTo>
                <a:lnTo>
                  <a:pt x="460820" y="24674"/>
                </a:lnTo>
                <a:lnTo>
                  <a:pt x="460820" y="85443"/>
                </a:lnTo>
                <a:lnTo>
                  <a:pt x="453105" y="85443"/>
                </a:lnTo>
                <a:lnTo>
                  <a:pt x="453105" y="74966"/>
                </a:lnTo>
                <a:cubicBezTo>
                  <a:pt x="450162" y="78719"/>
                  <a:pt x="446418" y="81786"/>
                  <a:pt x="442151" y="83919"/>
                </a:cubicBezTo>
                <a:cubicBezTo>
                  <a:pt x="437988" y="86015"/>
                  <a:pt x="433378" y="87063"/>
                  <a:pt x="428721" y="86967"/>
                </a:cubicBezTo>
                <a:cubicBezTo>
                  <a:pt x="420377" y="87015"/>
                  <a:pt x="412395" y="83557"/>
                  <a:pt x="406718" y="77442"/>
                </a:cubicBezTo>
                <a:cubicBezTo>
                  <a:pt x="400555" y="71480"/>
                  <a:pt x="397107" y="63250"/>
                  <a:pt x="397193" y="54677"/>
                </a:cubicBezTo>
                <a:cubicBezTo>
                  <a:pt x="397155" y="46229"/>
                  <a:pt x="400603" y="38132"/>
                  <a:pt x="406718" y="32294"/>
                </a:cubicBezTo>
                <a:cubicBezTo>
                  <a:pt x="412452" y="26141"/>
                  <a:pt x="420501" y="22683"/>
                  <a:pt x="428911" y="22769"/>
                </a:cubicBezTo>
                <a:close/>
                <a:moveTo>
                  <a:pt x="48863" y="1529"/>
                </a:moveTo>
                <a:lnTo>
                  <a:pt x="56674" y="1529"/>
                </a:lnTo>
                <a:lnTo>
                  <a:pt x="56674" y="85730"/>
                </a:lnTo>
                <a:lnTo>
                  <a:pt x="48863" y="85730"/>
                </a:lnTo>
                <a:close/>
                <a:moveTo>
                  <a:pt x="148209" y="1147"/>
                </a:moveTo>
                <a:lnTo>
                  <a:pt x="156020" y="1528"/>
                </a:lnTo>
                <a:lnTo>
                  <a:pt x="156020" y="85729"/>
                </a:lnTo>
                <a:lnTo>
                  <a:pt x="148305" y="85729"/>
                </a:lnTo>
                <a:lnTo>
                  <a:pt x="148305" y="75251"/>
                </a:lnTo>
                <a:cubicBezTo>
                  <a:pt x="145342" y="78985"/>
                  <a:pt x="141609" y="82042"/>
                  <a:pt x="137351" y="84205"/>
                </a:cubicBezTo>
                <a:cubicBezTo>
                  <a:pt x="133188" y="86300"/>
                  <a:pt x="128578" y="87348"/>
                  <a:pt x="123921" y="87253"/>
                </a:cubicBezTo>
                <a:cubicBezTo>
                  <a:pt x="115577" y="87300"/>
                  <a:pt x="107595" y="83843"/>
                  <a:pt x="101918" y="77728"/>
                </a:cubicBezTo>
                <a:cubicBezTo>
                  <a:pt x="95755" y="71765"/>
                  <a:pt x="92307" y="63535"/>
                  <a:pt x="92393" y="54963"/>
                </a:cubicBezTo>
                <a:cubicBezTo>
                  <a:pt x="92355" y="46514"/>
                  <a:pt x="95803" y="38418"/>
                  <a:pt x="101918" y="32579"/>
                </a:cubicBezTo>
                <a:cubicBezTo>
                  <a:pt x="107633" y="26407"/>
                  <a:pt x="115701" y="22940"/>
                  <a:pt x="124111" y="23054"/>
                </a:cubicBezTo>
                <a:cubicBezTo>
                  <a:pt x="128807" y="22997"/>
                  <a:pt x="133446" y="24073"/>
                  <a:pt x="137637" y="26197"/>
                </a:cubicBezTo>
                <a:cubicBezTo>
                  <a:pt x="141847" y="28512"/>
                  <a:pt x="145466" y="31769"/>
                  <a:pt x="148209" y="35722"/>
                </a:cubicBezTo>
                <a:close/>
                <a:moveTo>
                  <a:pt x="550450" y="4"/>
                </a:moveTo>
                <a:cubicBezTo>
                  <a:pt x="552183" y="-63"/>
                  <a:pt x="553850" y="633"/>
                  <a:pt x="555022" y="1909"/>
                </a:cubicBezTo>
                <a:cubicBezTo>
                  <a:pt x="556260" y="3109"/>
                  <a:pt x="556946" y="4757"/>
                  <a:pt x="556927" y="6481"/>
                </a:cubicBezTo>
                <a:cubicBezTo>
                  <a:pt x="556927" y="8167"/>
                  <a:pt x="556241" y="9786"/>
                  <a:pt x="555022" y="10958"/>
                </a:cubicBezTo>
                <a:cubicBezTo>
                  <a:pt x="553822" y="12196"/>
                  <a:pt x="552174" y="12882"/>
                  <a:pt x="550450" y="12863"/>
                </a:cubicBezTo>
                <a:cubicBezTo>
                  <a:pt x="548764" y="12863"/>
                  <a:pt x="547144" y="12177"/>
                  <a:pt x="545973" y="10958"/>
                </a:cubicBezTo>
                <a:cubicBezTo>
                  <a:pt x="544754" y="9786"/>
                  <a:pt x="544068" y="8167"/>
                  <a:pt x="544068" y="6481"/>
                </a:cubicBezTo>
                <a:cubicBezTo>
                  <a:pt x="544049" y="4757"/>
                  <a:pt x="544735" y="3109"/>
                  <a:pt x="545973" y="1909"/>
                </a:cubicBezTo>
                <a:cubicBezTo>
                  <a:pt x="547116" y="652"/>
                  <a:pt x="548754" y="-44"/>
                  <a:pt x="550450" y="4"/>
                </a:cubicBezTo>
                <a:close/>
                <a:moveTo>
                  <a:pt x="75628" y="4"/>
                </a:moveTo>
                <a:cubicBezTo>
                  <a:pt x="77362" y="-63"/>
                  <a:pt x="79029" y="633"/>
                  <a:pt x="80200" y="1909"/>
                </a:cubicBezTo>
                <a:cubicBezTo>
                  <a:pt x="81439" y="3109"/>
                  <a:pt x="82124" y="4757"/>
                  <a:pt x="82105" y="6481"/>
                </a:cubicBezTo>
                <a:cubicBezTo>
                  <a:pt x="82105" y="8167"/>
                  <a:pt x="81420" y="9786"/>
                  <a:pt x="80200" y="10958"/>
                </a:cubicBezTo>
                <a:cubicBezTo>
                  <a:pt x="79000" y="12196"/>
                  <a:pt x="77352" y="12882"/>
                  <a:pt x="75628" y="12863"/>
                </a:cubicBezTo>
                <a:cubicBezTo>
                  <a:pt x="73942" y="12863"/>
                  <a:pt x="72323" y="12177"/>
                  <a:pt x="71152" y="10958"/>
                </a:cubicBezTo>
                <a:cubicBezTo>
                  <a:pt x="69932" y="9786"/>
                  <a:pt x="69247" y="8167"/>
                  <a:pt x="69247" y="6481"/>
                </a:cubicBezTo>
                <a:cubicBezTo>
                  <a:pt x="69228" y="4757"/>
                  <a:pt x="69913" y="3109"/>
                  <a:pt x="71152" y="1909"/>
                </a:cubicBezTo>
                <a:cubicBezTo>
                  <a:pt x="72295" y="652"/>
                  <a:pt x="73933" y="-44"/>
                  <a:pt x="75628" y="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5 One column">
  <p:cSld name="CUSTOM_5"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8"/>
          <p:cNvSpPr/>
          <p:nvPr/>
        </p:nvSpPr>
        <p:spPr>
          <a:xfrm flipH="1" rot="10800000">
            <a:off x="-34947" y="-4222"/>
            <a:ext cx="12071349" cy="6891342"/>
          </a:xfrm>
          <a:custGeom>
            <a:rect b="b" l="l" r="r" t="t"/>
            <a:pathLst>
              <a:path extrusionOk="0" h="6891342" w="12071349">
                <a:moveTo>
                  <a:pt x="429946" y="0"/>
                </a:moveTo>
                <a:lnTo>
                  <a:pt x="1108922" y="0"/>
                </a:lnTo>
                <a:lnTo>
                  <a:pt x="1108922" y="4"/>
                </a:lnTo>
                <a:lnTo>
                  <a:pt x="12071349" y="4"/>
                </a:lnTo>
                <a:lnTo>
                  <a:pt x="12071349" y="6891342"/>
                </a:lnTo>
                <a:lnTo>
                  <a:pt x="954624" y="6891342"/>
                </a:lnTo>
                <a:lnTo>
                  <a:pt x="954624" y="6888479"/>
                </a:lnTo>
                <a:lnTo>
                  <a:pt x="147862" y="6888479"/>
                </a:lnTo>
                <a:lnTo>
                  <a:pt x="145371" y="6880396"/>
                </a:lnTo>
                <a:cubicBezTo>
                  <a:pt x="140448" y="6846825"/>
                  <a:pt x="165762" y="6814197"/>
                  <a:pt x="174010" y="6781283"/>
                </a:cubicBezTo>
                <a:cubicBezTo>
                  <a:pt x="193347" y="6705276"/>
                  <a:pt x="247810" y="6636224"/>
                  <a:pt x="249229" y="6555790"/>
                </a:cubicBezTo>
                <a:cubicBezTo>
                  <a:pt x="251891" y="6423251"/>
                  <a:pt x="230602" y="6296657"/>
                  <a:pt x="129661" y="6181064"/>
                </a:cubicBezTo>
                <a:cubicBezTo>
                  <a:pt x="102872" y="6151991"/>
                  <a:pt x="99678" y="6114923"/>
                  <a:pt x="121676" y="6083810"/>
                </a:cubicBezTo>
                <a:cubicBezTo>
                  <a:pt x="160351" y="6029303"/>
                  <a:pt x="134451" y="5976313"/>
                  <a:pt x="115289" y="5923829"/>
                </a:cubicBezTo>
                <a:cubicBezTo>
                  <a:pt x="105888" y="5897397"/>
                  <a:pt x="73422" y="5876908"/>
                  <a:pt x="73422" y="5847948"/>
                </a:cubicBezTo>
                <a:cubicBezTo>
                  <a:pt x="75374" y="5748165"/>
                  <a:pt x="91518" y="5648380"/>
                  <a:pt x="104113" y="5549609"/>
                </a:cubicBezTo>
                <a:cubicBezTo>
                  <a:pt x="114049" y="5475499"/>
                  <a:pt x="96309" y="5414035"/>
                  <a:pt x="43088" y="5361678"/>
                </a:cubicBezTo>
                <a:cubicBezTo>
                  <a:pt x="13727" y="5332273"/>
                  <a:pt x="-66" y="5305620"/>
                  <a:pt x="0" y="5279552"/>
                </a:cubicBezTo>
                <a:cubicBezTo>
                  <a:pt x="66" y="5253484"/>
                  <a:pt x="13993" y="5228000"/>
                  <a:pt x="40071" y="5200936"/>
                </a:cubicBezTo>
                <a:cubicBezTo>
                  <a:pt x="97549" y="5141243"/>
                  <a:pt x="131434" y="5073582"/>
                  <a:pt x="165318" y="5006428"/>
                </a:cubicBezTo>
                <a:cubicBezTo>
                  <a:pt x="186783" y="4963556"/>
                  <a:pt x="196541" y="4911830"/>
                  <a:pt x="145449" y="4881477"/>
                </a:cubicBezTo>
                <a:cubicBezTo>
                  <a:pt x="76795" y="4840755"/>
                  <a:pt x="86728" y="4799274"/>
                  <a:pt x="113693" y="4752986"/>
                </a:cubicBezTo>
                <a:cubicBezTo>
                  <a:pt x="140659" y="4706699"/>
                  <a:pt x="160351" y="4657249"/>
                  <a:pt x="195831" y="4613870"/>
                </a:cubicBezTo>
                <a:cubicBezTo>
                  <a:pt x="252777" y="4543554"/>
                  <a:pt x="258456" y="4469825"/>
                  <a:pt x="240716" y="4393943"/>
                </a:cubicBezTo>
                <a:cubicBezTo>
                  <a:pt x="228827" y="4342040"/>
                  <a:pt x="228295" y="4289113"/>
                  <a:pt x="239649" y="4237123"/>
                </a:cubicBezTo>
                <a:cubicBezTo>
                  <a:pt x="250293" y="4185650"/>
                  <a:pt x="264131" y="4131648"/>
                  <a:pt x="224037" y="4082958"/>
                </a:cubicBezTo>
                <a:cubicBezTo>
                  <a:pt x="189445" y="4044827"/>
                  <a:pt x="187139" y="3996213"/>
                  <a:pt x="218006" y="3956490"/>
                </a:cubicBezTo>
                <a:cubicBezTo>
                  <a:pt x="233797" y="3929261"/>
                  <a:pt x="244085" y="3900553"/>
                  <a:pt x="248520" y="3871249"/>
                </a:cubicBezTo>
                <a:cubicBezTo>
                  <a:pt x="292337" y="3691918"/>
                  <a:pt x="260939" y="3512713"/>
                  <a:pt x="243199" y="3333886"/>
                </a:cubicBezTo>
                <a:cubicBezTo>
                  <a:pt x="239116" y="3290887"/>
                  <a:pt x="232376" y="3248014"/>
                  <a:pt x="254729" y="3210074"/>
                </a:cubicBezTo>
                <a:cubicBezTo>
                  <a:pt x="297306" y="3138746"/>
                  <a:pt x="274245" y="3074754"/>
                  <a:pt x="235393" y="3009116"/>
                </a:cubicBezTo>
                <a:cubicBezTo>
                  <a:pt x="216941" y="2978258"/>
                  <a:pt x="204168" y="2945124"/>
                  <a:pt x="188912" y="2913886"/>
                </a:cubicBezTo>
                <a:cubicBezTo>
                  <a:pt x="173657" y="2882648"/>
                  <a:pt x="184301" y="2858240"/>
                  <a:pt x="211976" y="2832061"/>
                </a:cubicBezTo>
                <a:cubicBezTo>
                  <a:pt x="283291" y="2764274"/>
                  <a:pt x="283114" y="2698637"/>
                  <a:pt x="209137" y="2631483"/>
                </a:cubicBezTo>
                <a:cubicBezTo>
                  <a:pt x="172945" y="2602155"/>
                  <a:pt x="163720" y="2560609"/>
                  <a:pt x="185366" y="2524744"/>
                </a:cubicBezTo>
                <a:cubicBezTo>
                  <a:pt x="241245" y="2433053"/>
                  <a:pt x="194235" y="2351356"/>
                  <a:pt x="139239" y="2274083"/>
                </a:cubicBezTo>
                <a:cubicBezTo>
                  <a:pt x="74311" y="2182900"/>
                  <a:pt x="73778" y="2118400"/>
                  <a:pt x="158755" y="2035437"/>
                </a:cubicBezTo>
                <a:cubicBezTo>
                  <a:pt x="192814" y="2002050"/>
                  <a:pt x="242843" y="1973341"/>
                  <a:pt x="244618" y="1927434"/>
                </a:cubicBezTo>
                <a:cubicBezTo>
                  <a:pt x="246035" y="1892655"/>
                  <a:pt x="272291" y="1870397"/>
                  <a:pt x="302629" y="1845862"/>
                </a:cubicBezTo>
                <a:cubicBezTo>
                  <a:pt x="416342" y="1754172"/>
                  <a:pt x="458742" y="1636936"/>
                  <a:pt x="485353" y="1523114"/>
                </a:cubicBezTo>
                <a:cubicBezTo>
                  <a:pt x="508594" y="1425861"/>
                  <a:pt x="510011" y="1315201"/>
                  <a:pt x="366671" y="1244884"/>
                </a:cubicBezTo>
                <a:cubicBezTo>
                  <a:pt x="350171" y="1236790"/>
                  <a:pt x="344673" y="1214280"/>
                  <a:pt x="337931" y="1199862"/>
                </a:cubicBezTo>
                <a:cubicBezTo>
                  <a:pt x="331190" y="1185445"/>
                  <a:pt x="326044" y="1170143"/>
                  <a:pt x="304402" y="1164831"/>
                </a:cubicBezTo>
                <a:cubicBezTo>
                  <a:pt x="150947" y="1128155"/>
                  <a:pt x="155916" y="1023312"/>
                  <a:pt x="126999" y="938453"/>
                </a:cubicBezTo>
                <a:cubicBezTo>
                  <a:pt x="110147" y="888624"/>
                  <a:pt x="112984" y="834243"/>
                  <a:pt x="87438" y="784288"/>
                </a:cubicBezTo>
                <a:cubicBezTo>
                  <a:pt x="71649" y="752924"/>
                  <a:pt x="65440" y="720674"/>
                  <a:pt x="97726" y="694370"/>
                </a:cubicBezTo>
                <a:cubicBezTo>
                  <a:pt x="148464" y="653015"/>
                  <a:pt x="160528" y="603817"/>
                  <a:pt x="157689" y="553230"/>
                </a:cubicBezTo>
                <a:cubicBezTo>
                  <a:pt x="154851" y="506310"/>
                  <a:pt x="176139" y="472164"/>
                  <a:pt x="234681" y="448515"/>
                </a:cubicBezTo>
                <a:cubicBezTo>
                  <a:pt x="271406" y="433591"/>
                  <a:pt x="308837" y="411080"/>
                  <a:pt x="295354" y="378325"/>
                </a:cubicBezTo>
                <a:cubicBezTo>
                  <a:pt x="271760" y="321162"/>
                  <a:pt x="307064" y="275760"/>
                  <a:pt x="337577" y="228080"/>
                </a:cubicBezTo>
                <a:cubicBezTo>
                  <a:pt x="378202" y="164720"/>
                  <a:pt x="417230" y="99336"/>
                  <a:pt x="421842" y="30158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100013" rotWithShape="0" dir="17160000" dist="38100">
              <a:srgbClr val="000000">
                <a:alpha val="2471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p8"/>
          <p:cNvSpPr/>
          <p:nvPr/>
        </p:nvSpPr>
        <p:spPr>
          <a:xfrm flipH="1" rot="10800000">
            <a:off x="-29117" y="-51387"/>
            <a:ext cx="12071349" cy="6891342"/>
          </a:xfrm>
          <a:custGeom>
            <a:rect b="b" l="l" r="r" t="t"/>
            <a:pathLst>
              <a:path extrusionOk="0" h="6891342" w="12071349">
                <a:moveTo>
                  <a:pt x="429946" y="0"/>
                </a:moveTo>
                <a:lnTo>
                  <a:pt x="1108922" y="0"/>
                </a:lnTo>
                <a:lnTo>
                  <a:pt x="1108922" y="4"/>
                </a:lnTo>
                <a:lnTo>
                  <a:pt x="12071349" y="4"/>
                </a:lnTo>
                <a:lnTo>
                  <a:pt x="12071349" y="6891342"/>
                </a:lnTo>
                <a:lnTo>
                  <a:pt x="954624" y="6891342"/>
                </a:lnTo>
                <a:lnTo>
                  <a:pt x="954624" y="6888479"/>
                </a:lnTo>
                <a:lnTo>
                  <a:pt x="147862" y="6888479"/>
                </a:lnTo>
                <a:lnTo>
                  <a:pt x="145371" y="6880396"/>
                </a:lnTo>
                <a:cubicBezTo>
                  <a:pt x="140448" y="6846825"/>
                  <a:pt x="165762" y="6814197"/>
                  <a:pt x="174010" y="6781283"/>
                </a:cubicBezTo>
                <a:cubicBezTo>
                  <a:pt x="193347" y="6705276"/>
                  <a:pt x="247810" y="6636224"/>
                  <a:pt x="249229" y="6555790"/>
                </a:cubicBezTo>
                <a:cubicBezTo>
                  <a:pt x="251891" y="6423251"/>
                  <a:pt x="230602" y="6296657"/>
                  <a:pt x="129661" y="6181064"/>
                </a:cubicBezTo>
                <a:cubicBezTo>
                  <a:pt x="102872" y="6151991"/>
                  <a:pt x="99678" y="6114923"/>
                  <a:pt x="121676" y="6083810"/>
                </a:cubicBezTo>
                <a:cubicBezTo>
                  <a:pt x="160351" y="6029303"/>
                  <a:pt x="134451" y="5976313"/>
                  <a:pt x="115289" y="5923829"/>
                </a:cubicBezTo>
                <a:cubicBezTo>
                  <a:pt x="105888" y="5897397"/>
                  <a:pt x="73422" y="5876908"/>
                  <a:pt x="73422" y="5847948"/>
                </a:cubicBezTo>
                <a:cubicBezTo>
                  <a:pt x="75374" y="5748165"/>
                  <a:pt x="91518" y="5648380"/>
                  <a:pt x="104113" y="5549609"/>
                </a:cubicBezTo>
                <a:cubicBezTo>
                  <a:pt x="114049" y="5475499"/>
                  <a:pt x="96309" y="5414035"/>
                  <a:pt x="43088" y="5361678"/>
                </a:cubicBezTo>
                <a:cubicBezTo>
                  <a:pt x="13727" y="5332273"/>
                  <a:pt x="-66" y="5305620"/>
                  <a:pt x="0" y="5279552"/>
                </a:cubicBezTo>
                <a:cubicBezTo>
                  <a:pt x="66" y="5253484"/>
                  <a:pt x="13993" y="5228000"/>
                  <a:pt x="40071" y="5200936"/>
                </a:cubicBezTo>
                <a:cubicBezTo>
                  <a:pt x="97549" y="5141243"/>
                  <a:pt x="131434" y="5073582"/>
                  <a:pt x="165318" y="5006428"/>
                </a:cubicBezTo>
                <a:cubicBezTo>
                  <a:pt x="186783" y="4963556"/>
                  <a:pt x="196541" y="4911830"/>
                  <a:pt x="145449" y="4881477"/>
                </a:cubicBezTo>
                <a:cubicBezTo>
                  <a:pt x="76795" y="4840755"/>
                  <a:pt x="86728" y="4799274"/>
                  <a:pt x="113693" y="4752986"/>
                </a:cubicBezTo>
                <a:cubicBezTo>
                  <a:pt x="140659" y="4706699"/>
                  <a:pt x="160351" y="4657249"/>
                  <a:pt x="195831" y="4613870"/>
                </a:cubicBezTo>
                <a:cubicBezTo>
                  <a:pt x="252777" y="4543554"/>
                  <a:pt x="258456" y="4469825"/>
                  <a:pt x="240716" y="4393943"/>
                </a:cubicBezTo>
                <a:cubicBezTo>
                  <a:pt x="228827" y="4342040"/>
                  <a:pt x="228295" y="4289113"/>
                  <a:pt x="239649" y="4237123"/>
                </a:cubicBezTo>
                <a:cubicBezTo>
                  <a:pt x="250293" y="4185650"/>
                  <a:pt x="264131" y="4131648"/>
                  <a:pt x="224037" y="4082958"/>
                </a:cubicBezTo>
                <a:cubicBezTo>
                  <a:pt x="189445" y="4044827"/>
                  <a:pt x="187139" y="3996213"/>
                  <a:pt x="218006" y="3956490"/>
                </a:cubicBezTo>
                <a:cubicBezTo>
                  <a:pt x="233797" y="3929261"/>
                  <a:pt x="244085" y="3900553"/>
                  <a:pt x="248520" y="3871249"/>
                </a:cubicBezTo>
                <a:cubicBezTo>
                  <a:pt x="292337" y="3691918"/>
                  <a:pt x="260939" y="3512713"/>
                  <a:pt x="243199" y="3333886"/>
                </a:cubicBezTo>
                <a:cubicBezTo>
                  <a:pt x="239116" y="3290887"/>
                  <a:pt x="232376" y="3248014"/>
                  <a:pt x="254729" y="3210074"/>
                </a:cubicBezTo>
                <a:cubicBezTo>
                  <a:pt x="297306" y="3138746"/>
                  <a:pt x="274245" y="3074754"/>
                  <a:pt x="235393" y="3009116"/>
                </a:cubicBezTo>
                <a:cubicBezTo>
                  <a:pt x="216941" y="2978258"/>
                  <a:pt x="204168" y="2945124"/>
                  <a:pt x="188912" y="2913886"/>
                </a:cubicBezTo>
                <a:cubicBezTo>
                  <a:pt x="173657" y="2882648"/>
                  <a:pt x="184301" y="2858240"/>
                  <a:pt x="211976" y="2832061"/>
                </a:cubicBezTo>
                <a:cubicBezTo>
                  <a:pt x="283291" y="2764274"/>
                  <a:pt x="283114" y="2698637"/>
                  <a:pt x="209137" y="2631483"/>
                </a:cubicBezTo>
                <a:cubicBezTo>
                  <a:pt x="172945" y="2602155"/>
                  <a:pt x="163720" y="2560609"/>
                  <a:pt x="185366" y="2524744"/>
                </a:cubicBezTo>
                <a:cubicBezTo>
                  <a:pt x="241245" y="2433053"/>
                  <a:pt x="194235" y="2351356"/>
                  <a:pt x="139239" y="2274083"/>
                </a:cubicBezTo>
                <a:cubicBezTo>
                  <a:pt x="74311" y="2182900"/>
                  <a:pt x="73778" y="2118400"/>
                  <a:pt x="158755" y="2035437"/>
                </a:cubicBezTo>
                <a:cubicBezTo>
                  <a:pt x="192814" y="2002050"/>
                  <a:pt x="242843" y="1973341"/>
                  <a:pt x="244618" y="1927434"/>
                </a:cubicBezTo>
                <a:cubicBezTo>
                  <a:pt x="246035" y="1892655"/>
                  <a:pt x="272291" y="1870397"/>
                  <a:pt x="302629" y="1845862"/>
                </a:cubicBezTo>
                <a:cubicBezTo>
                  <a:pt x="416342" y="1754172"/>
                  <a:pt x="458742" y="1636936"/>
                  <a:pt x="485353" y="1523114"/>
                </a:cubicBezTo>
                <a:cubicBezTo>
                  <a:pt x="508594" y="1425861"/>
                  <a:pt x="510011" y="1315201"/>
                  <a:pt x="366671" y="1244884"/>
                </a:cubicBezTo>
                <a:cubicBezTo>
                  <a:pt x="350171" y="1236790"/>
                  <a:pt x="344673" y="1214280"/>
                  <a:pt x="337931" y="1199862"/>
                </a:cubicBezTo>
                <a:cubicBezTo>
                  <a:pt x="331190" y="1185445"/>
                  <a:pt x="326044" y="1170143"/>
                  <a:pt x="304402" y="1164831"/>
                </a:cubicBezTo>
                <a:cubicBezTo>
                  <a:pt x="150947" y="1128155"/>
                  <a:pt x="155916" y="1023312"/>
                  <a:pt x="126999" y="938453"/>
                </a:cubicBezTo>
                <a:cubicBezTo>
                  <a:pt x="110147" y="888624"/>
                  <a:pt x="112984" y="834243"/>
                  <a:pt x="87438" y="784288"/>
                </a:cubicBezTo>
                <a:cubicBezTo>
                  <a:pt x="71649" y="752924"/>
                  <a:pt x="65440" y="720674"/>
                  <a:pt x="97726" y="694370"/>
                </a:cubicBezTo>
                <a:cubicBezTo>
                  <a:pt x="148464" y="653015"/>
                  <a:pt x="160528" y="603817"/>
                  <a:pt x="157689" y="553230"/>
                </a:cubicBezTo>
                <a:cubicBezTo>
                  <a:pt x="154851" y="506310"/>
                  <a:pt x="176139" y="472164"/>
                  <a:pt x="234681" y="448515"/>
                </a:cubicBezTo>
                <a:cubicBezTo>
                  <a:pt x="271406" y="433591"/>
                  <a:pt x="308837" y="411080"/>
                  <a:pt x="295354" y="378325"/>
                </a:cubicBezTo>
                <a:cubicBezTo>
                  <a:pt x="271760" y="321162"/>
                  <a:pt x="307064" y="275760"/>
                  <a:pt x="337577" y="228080"/>
                </a:cubicBezTo>
                <a:cubicBezTo>
                  <a:pt x="378202" y="164720"/>
                  <a:pt x="417230" y="99336"/>
                  <a:pt x="421842" y="3015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" name="Google Shape;208;p8"/>
          <p:cNvSpPr/>
          <p:nvPr/>
        </p:nvSpPr>
        <p:spPr>
          <a:xfrm>
            <a:off x="87360" y="43342"/>
            <a:ext cx="12071349" cy="6891342"/>
          </a:xfrm>
          <a:custGeom>
            <a:rect b="b" l="l" r="r" t="t"/>
            <a:pathLst>
              <a:path extrusionOk="0" h="6891342" w="12071349">
                <a:moveTo>
                  <a:pt x="429946" y="0"/>
                </a:moveTo>
                <a:lnTo>
                  <a:pt x="1108922" y="0"/>
                </a:lnTo>
                <a:lnTo>
                  <a:pt x="1108922" y="4"/>
                </a:lnTo>
                <a:lnTo>
                  <a:pt x="12071349" y="4"/>
                </a:lnTo>
                <a:lnTo>
                  <a:pt x="12071349" y="6891342"/>
                </a:lnTo>
                <a:lnTo>
                  <a:pt x="954624" y="6891342"/>
                </a:lnTo>
                <a:lnTo>
                  <a:pt x="954624" y="6888479"/>
                </a:lnTo>
                <a:lnTo>
                  <a:pt x="147862" y="6888479"/>
                </a:lnTo>
                <a:lnTo>
                  <a:pt x="145371" y="6880396"/>
                </a:lnTo>
                <a:cubicBezTo>
                  <a:pt x="140448" y="6846825"/>
                  <a:pt x="165762" y="6814197"/>
                  <a:pt x="174010" y="6781283"/>
                </a:cubicBezTo>
                <a:cubicBezTo>
                  <a:pt x="193347" y="6705276"/>
                  <a:pt x="247810" y="6636224"/>
                  <a:pt x="249229" y="6555790"/>
                </a:cubicBezTo>
                <a:cubicBezTo>
                  <a:pt x="251891" y="6423251"/>
                  <a:pt x="230602" y="6296657"/>
                  <a:pt x="129661" y="6181064"/>
                </a:cubicBezTo>
                <a:cubicBezTo>
                  <a:pt x="102872" y="6151991"/>
                  <a:pt x="99678" y="6114923"/>
                  <a:pt x="121676" y="6083810"/>
                </a:cubicBezTo>
                <a:cubicBezTo>
                  <a:pt x="160351" y="6029303"/>
                  <a:pt x="134451" y="5976313"/>
                  <a:pt x="115289" y="5923829"/>
                </a:cubicBezTo>
                <a:cubicBezTo>
                  <a:pt x="105888" y="5897397"/>
                  <a:pt x="73422" y="5876908"/>
                  <a:pt x="73422" y="5847948"/>
                </a:cubicBezTo>
                <a:cubicBezTo>
                  <a:pt x="75374" y="5748165"/>
                  <a:pt x="91518" y="5648380"/>
                  <a:pt x="104113" y="5549609"/>
                </a:cubicBezTo>
                <a:cubicBezTo>
                  <a:pt x="114049" y="5475499"/>
                  <a:pt x="96309" y="5414035"/>
                  <a:pt x="43088" y="5361678"/>
                </a:cubicBezTo>
                <a:cubicBezTo>
                  <a:pt x="13727" y="5332273"/>
                  <a:pt x="-66" y="5305620"/>
                  <a:pt x="0" y="5279552"/>
                </a:cubicBezTo>
                <a:cubicBezTo>
                  <a:pt x="66" y="5253484"/>
                  <a:pt x="13993" y="5228000"/>
                  <a:pt x="40071" y="5200936"/>
                </a:cubicBezTo>
                <a:cubicBezTo>
                  <a:pt x="97549" y="5141243"/>
                  <a:pt x="131434" y="5073582"/>
                  <a:pt x="165318" y="5006428"/>
                </a:cubicBezTo>
                <a:cubicBezTo>
                  <a:pt x="186783" y="4963556"/>
                  <a:pt x="196541" y="4911830"/>
                  <a:pt x="145449" y="4881477"/>
                </a:cubicBezTo>
                <a:cubicBezTo>
                  <a:pt x="76795" y="4840755"/>
                  <a:pt x="86728" y="4799274"/>
                  <a:pt x="113693" y="4752986"/>
                </a:cubicBezTo>
                <a:cubicBezTo>
                  <a:pt x="140659" y="4706699"/>
                  <a:pt x="160351" y="4657249"/>
                  <a:pt x="195831" y="4613870"/>
                </a:cubicBezTo>
                <a:cubicBezTo>
                  <a:pt x="252777" y="4543554"/>
                  <a:pt x="258456" y="4469825"/>
                  <a:pt x="240716" y="4393943"/>
                </a:cubicBezTo>
                <a:cubicBezTo>
                  <a:pt x="228827" y="4342040"/>
                  <a:pt x="228295" y="4289113"/>
                  <a:pt x="239649" y="4237123"/>
                </a:cubicBezTo>
                <a:cubicBezTo>
                  <a:pt x="250293" y="4185650"/>
                  <a:pt x="264131" y="4131648"/>
                  <a:pt x="224037" y="4082958"/>
                </a:cubicBezTo>
                <a:cubicBezTo>
                  <a:pt x="189445" y="4044827"/>
                  <a:pt x="187139" y="3996213"/>
                  <a:pt x="218006" y="3956490"/>
                </a:cubicBezTo>
                <a:cubicBezTo>
                  <a:pt x="233797" y="3929261"/>
                  <a:pt x="244085" y="3900553"/>
                  <a:pt x="248520" y="3871249"/>
                </a:cubicBezTo>
                <a:cubicBezTo>
                  <a:pt x="292337" y="3691918"/>
                  <a:pt x="260939" y="3512713"/>
                  <a:pt x="243199" y="3333886"/>
                </a:cubicBezTo>
                <a:cubicBezTo>
                  <a:pt x="239116" y="3290887"/>
                  <a:pt x="232376" y="3248014"/>
                  <a:pt x="254729" y="3210074"/>
                </a:cubicBezTo>
                <a:cubicBezTo>
                  <a:pt x="297306" y="3138746"/>
                  <a:pt x="274245" y="3074754"/>
                  <a:pt x="235393" y="3009116"/>
                </a:cubicBezTo>
                <a:cubicBezTo>
                  <a:pt x="216941" y="2978258"/>
                  <a:pt x="204168" y="2945124"/>
                  <a:pt x="188912" y="2913886"/>
                </a:cubicBezTo>
                <a:cubicBezTo>
                  <a:pt x="173657" y="2882648"/>
                  <a:pt x="184301" y="2858240"/>
                  <a:pt x="211976" y="2832061"/>
                </a:cubicBezTo>
                <a:cubicBezTo>
                  <a:pt x="283291" y="2764274"/>
                  <a:pt x="283114" y="2698637"/>
                  <a:pt x="209137" y="2631483"/>
                </a:cubicBezTo>
                <a:cubicBezTo>
                  <a:pt x="172945" y="2602155"/>
                  <a:pt x="163720" y="2560609"/>
                  <a:pt x="185366" y="2524744"/>
                </a:cubicBezTo>
                <a:cubicBezTo>
                  <a:pt x="241245" y="2433053"/>
                  <a:pt x="194235" y="2351356"/>
                  <a:pt x="139239" y="2274083"/>
                </a:cubicBezTo>
                <a:cubicBezTo>
                  <a:pt x="74311" y="2182900"/>
                  <a:pt x="73778" y="2118400"/>
                  <a:pt x="158755" y="2035437"/>
                </a:cubicBezTo>
                <a:cubicBezTo>
                  <a:pt x="192814" y="2002050"/>
                  <a:pt x="242843" y="1973341"/>
                  <a:pt x="244618" y="1927434"/>
                </a:cubicBezTo>
                <a:cubicBezTo>
                  <a:pt x="246035" y="1892655"/>
                  <a:pt x="272291" y="1870397"/>
                  <a:pt x="302629" y="1845862"/>
                </a:cubicBezTo>
                <a:cubicBezTo>
                  <a:pt x="416342" y="1754172"/>
                  <a:pt x="458742" y="1636936"/>
                  <a:pt x="485353" y="1523114"/>
                </a:cubicBezTo>
                <a:cubicBezTo>
                  <a:pt x="508594" y="1425861"/>
                  <a:pt x="510011" y="1315201"/>
                  <a:pt x="366671" y="1244884"/>
                </a:cubicBezTo>
                <a:cubicBezTo>
                  <a:pt x="350171" y="1236790"/>
                  <a:pt x="344673" y="1214280"/>
                  <a:pt x="337931" y="1199862"/>
                </a:cubicBezTo>
                <a:cubicBezTo>
                  <a:pt x="331190" y="1185445"/>
                  <a:pt x="326044" y="1170143"/>
                  <a:pt x="304402" y="1164831"/>
                </a:cubicBezTo>
                <a:cubicBezTo>
                  <a:pt x="150947" y="1128155"/>
                  <a:pt x="155916" y="1023312"/>
                  <a:pt x="126999" y="938453"/>
                </a:cubicBezTo>
                <a:cubicBezTo>
                  <a:pt x="110147" y="888624"/>
                  <a:pt x="112984" y="834243"/>
                  <a:pt x="87438" y="784288"/>
                </a:cubicBezTo>
                <a:cubicBezTo>
                  <a:pt x="71649" y="752924"/>
                  <a:pt x="65440" y="720674"/>
                  <a:pt x="97726" y="694370"/>
                </a:cubicBezTo>
                <a:cubicBezTo>
                  <a:pt x="148464" y="653015"/>
                  <a:pt x="160528" y="603817"/>
                  <a:pt x="157689" y="553230"/>
                </a:cubicBezTo>
                <a:cubicBezTo>
                  <a:pt x="154851" y="506310"/>
                  <a:pt x="176139" y="472164"/>
                  <a:pt x="234681" y="448515"/>
                </a:cubicBezTo>
                <a:cubicBezTo>
                  <a:pt x="271406" y="433591"/>
                  <a:pt x="308837" y="411080"/>
                  <a:pt x="295354" y="378325"/>
                </a:cubicBezTo>
                <a:cubicBezTo>
                  <a:pt x="271760" y="321162"/>
                  <a:pt x="307064" y="275760"/>
                  <a:pt x="337577" y="228080"/>
                </a:cubicBezTo>
                <a:cubicBezTo>
                  <a:pt x="378202" y="164720"/>
                  <a:pt x="417230" y="99336"/>
                  <a:pt x="421842" y="30158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100013" rotWithShape="0" dir="17160000" dist="38100">
              <a:srgbClr val="000000">
                <a:alpha val="2471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" name="Google Shape;209;p8"/>
          <p:cNvSpPr/>
          <p:nvPr/>
        </p:nvSpPr>
        <p:spPr>
          <a:xfrm>
            <a:off x="120650" y="-4"/>
            <a:ext cx="12071349" cy="6891342"/>
          </a:xfrm>
          <a:custGeom>
            <a:rect b="b" l="l" r="r" t="t"/>
            <a:pathLst>
              <a:path extrusionOk="0" h="6891342" w="12071349">
                <a:moveTo>
                  <a:pt x="429946" y="0"/>
                </a:moveTo>
                <a:lnTo>
                  <a:pt x="1108922" y="0"/>
                </a:lnTo>
                <a:lnTo>
                  <a:pt x="1108922" y="4"/>
                </a:lnTo>
                <a:lnTo>
                  <a:pt x="12071349" y="4"/>
                </a:lnTo>
                <a:lnTo>
                  <a:pt x="12071349" y="6891342"/>
                </a:lnTo>
                <a:lnTo>
                  <a:pt x="954624" y="6891342"/>
                </a:lnTo>
                <a:lnTo>
                  <a:pt x="954624" y="6888479"/>
                </a:lnTo>
                <a:lnTo>
                  <a:pt x="147862" y="6888479"/>
                </a:lnTo>
                <a:lnTo>
                  <a:pt x="145371" y="6880396"/>
                </a:lnTo>
                <a:cubicBezTo>
                  <a:pt x="140448" y="6846825"/>
                  <a:pt x="165762" y="6814197"/>
                  <a:pt x="174010" y="6781283"/>
                </a:cubicBezTo>
                <a:cubicBezTo>
                  <a:pt x="193347" y="6705276"/>
                  <a:pt x="247810" y="6636224"/>
                  <a:pt x="249229" y="6555790"/>
                </a:cubicBezTo>
                <a:cubicBezTo>
                  <a:pt x="251891" y="6423251"/>
                  <a:pt x="230602" y="6296657"/>
                  <a:pt x="129661" y="6181064"/>
                </a:cubicBezTo>
                <a:cubicBezTo>
                  <a:pt x="102872" y="6151991"/>
                  <a:pt x="99678" y="6114923"/>
                  <a:pt x="121676" y="6083810"/>
                </a:cubicBezTo>
                <a:cubicBezTo>
                  <a:pt x="160351" y="6029303"/>
                  <a:pt x="134451" y="5976313"/>
                  <a:pt x="115289" y="5923829"/>
                </a:cubicBezTo>
                <a:cubicBezTo>
                  <a:pt x="105888" y="5897397"/>
                  <a:pt x="73422" y="5876908"/>
                  <a:pt x="73422" y="5847948"/>
                </a:cubicBezTo>
                <a:cubicBezTo>
                  <a:pt x="75374" y="5748165"/>
                  <a:pt x="91518" y="5648380"/>
                  <a:pt x="104113" y="5549609"/>
                </a:cubicBezTo>
                <a:cubicBezTo>
                  <a:pt x="114049" y="5475499"/>
                  <a:pt x="96309" y="5414035"/>
                  <a:pt x="43088" y="5361678"/>
                </a:cubicBezTo>
                <a:cubicBezTo>
                  <a:pt x="13727" y="5332273"/>
                  <a:pt x="-66" y="5305620"/>
                  <a:pt x="0" y="5279552"/>
                </a:cubicBezTo>
                <a:cubicBezTo>
                  <a:pt x="66" y="5253484"/>
                  <a:pt x="13993" y="5228000"/>
                  <a:pt x="40071" y="5200936"/>
                </a:cubicBezTo>
                <a:cubicBezTo>
                  <a:pt x="97549" y="5141243"/>
                  <a:pt x="131434" y="5073582"/>
                  <a:pt x="165318" y="5006428"/>
                </a:cubicBezTo>
                <a:cubicBezTo>
                  <a:pt x="186783" y="4963556"/>
                  <a:pt x="196541" y="4911830"/>
                  <a:pt x="145449" y="4881477"/>
                </a:cubicBezTo>
                <a:cubicBezTo>
                  <a:pt x="76795" y="4840755"/>
                  <a:pt x="86728" y="4799274"/>
                  <a:pt x="113693" y="4752986"/>
                </a:cubicBezTo>
                <a:cubicBezTo>
                  <a:pt x="140659" y="4706699"/>
                  <a:pt x="160351" y="4657249"/>
                  <a:pt x="195831" y="4613870"/>
                </a:cubicBezTo>
                <a:cubicBezTo>
                  <a:pt x="252777" y="4543554"/>
                  <a:pt x="258456" y="4469825"/>
                  <a:pt x="240716" y="4393943"/>
                </a:cubicBezTo>
                <a:cubicBezTo>
                  <a:pt x="228827" y="4342040"/>
                  <a:pt x="228295" y="4289113"/>
                  <a:pt x="239649" y="4237123"/>
                </a:cubicBezTo>
                <a:cubicBezTo>
                  <a:pt x="250293" y="4185650"/>
                  <a:pt x="264131" y="4131648"/>
                  <a:pt x="224037" y="4082958"/>
                </a:cubicBezTo>
                <a:cubicBezTo>
                  <a:pt x="189445" y="4044827"/>
                  <a:pt x="187139" y="3996213"/>
                  <a:pt x="218006" y="3956490"/>
                </a:cubicBezTo>
                <a:cubicBezTo>
                  <a:pt x="233797" y="3929261"/>
                  <a:pt x="244085" y="3900553"/>
                  <a:pt x="248520" y="3871249"/>
                </a:cubicBezTo>
                <a:cubicBezTo>
                  <a:pt x="292337" y="3691918"/>
                  <a:pt x="260939" y="3512713"/>
                  <a:pt x="243199" y="3333886"/>
                </a:cubicBezTo>
                <a:cubicBezTo>
                  <a:pt x="239116" y="3290887"/>
                  <a:pt x="232376" y="3248014"/>
                  <a:pt x="254729" y="3210074"/>
                </a:cubicBezTo>
                <a:cubicBezTo>
                  <a:pt x="297306" y="3138746"/>
                  <a:pt x="274245" y="3074754"/>
                  <a:pt x="235393" y="3009116"/>
                </a:cubicBezTo>
                <a:cubicBezTo>
                  <a:pt x="216941" y="2978258"/>
                  <a:pt x="204168" y="2945124"/>
                  <a:pt x="188912" y="2913886"/>
                </a:cubicBezTo>
                <a:cubicBezTo>
                  <a:pt x="173657" y="2882648"/>
                  <a:pt x="184301" y="2858240"/>
                  <a:pt x="211976" y="2832061"/>
                </a:cubicBezTo>
                <a:cubicBezTo>
                  <a:pt x="283291" y="2764274"/>
                  <a:pt x="283114" y="2698637"/>
                  <a:pt x="209137" y="2631483"/>
                </a:cubicBezTo>
                <a:cubicBezTo>
                  <a:pt x="172945" y="2602155"/>
                  <a:pt x="163720" y="2560609"/>
                  <a:pt x="185366" y="2524744"/>
                </a:cubicBezTo>
                <a:cubicBezTo>
                  <a:pt x="241245" y="2433053"/>
                  <a:pt x="194235" y="2351356"/>
                  <a:pt x="139239" y="2274083"/>
                </a:cubicBezTo>
                <a:cubicBezTo>
                  <a:pt x="74311" y="2182900"/>
                  <a:pt x="73778" y="2118400"/>
                  <a:pt x="158755" y="2035437"/>
                </a:cubicBezTo>
                <a:cubicBezTo>
                  <a:pt x="192814" y="2002050"/>
                  <a:pt x="242843" y="1973341"/>
                  <a:pt x="244618" y="1927434"/>
                </a:cubicBezTo>
                <a:cubicBezTo>
                  <a:pt x="246035" y="1892655"/>
                  <a:pt x="272291" y="1870397"/>
                  <a:pt x="302629" y="1845862"/>
                </a:cubicBezTo>
                <a:cubicBezTo>
                  <a:pt x="416342" y="1754172"/>
                  <a:pt x="458742" y="1636936"/>
                  <a:pt x="485353" y="1523114"/>
                </a:cubicBezTo>
                <a:cubicBezTo>
                  <a:pt x="508594" y="1425861"/>
                  <a:pt x="510011" y="1315201"/>
                  <a:pt x="366671" y="1244884"/>
                </a:cubicBezTo>
                <a:cubicBezTo>
                  <a:pt x="350171" y="1236790"/>
                  <a:pt x="344673" y="1214280"/>
                  <a:pt x="337931" y="1199862"/>
                </a:cubicBezTo>
                <a:cubicBezTo>
                  <a:pt x="331190" y="1185445"/>
                  <a:pt x="326044" y="1170143"/>
                  <a:pt x="304402" y="1164831"/>
                </a:cubicBezTo>
                <a:cubicBezTo>
                  <a:pt x="150947" y="1128155"/>
                  <a:pt x="155916" y="1023312"/>
                  <a:pt x="126999" y="938453"/>
                </a:cubicBezTo>
                <a:cubicBezTo>
                  <a:pt x="110147" y="888624"/>
                  <a:pt x="112984" y="834243"/>
                  <a:pt x="87438" y="784288"/>
                </a:cubicBezTo>
                <a:cubicBezTo>
                  <a:pt x="71649" y="752924"/>
                  <a:pt x="65440" y="720674"/>
                  <a:pt x="97726" y="694370"/>
                </a:cubicBezTo>
                <a:cubicBezTo>
                  <a:pt x="148464" y="653015"/>
                  <a:pt x="160528" y="603817"/>
                  <a:pt x="157689" y="553230"/>
                </a:cubicBezTo>
                <a:cubicBezTo>
                  <a:pt x="154851" y="506310"/>
                  <a:pt x="176139" y="472164"/>
                  <a:pt x="234681" y="448515"/>
                </a:cubicBezTo>
                <a:cubicBezTo>
                  <a:pt x="271406" y="433591"/>
                  <a:pt x="308837" y="411080"/>
                  <a:pt x="295354" y="378325"/>
                </a:cubicBezTo>
                <a:cubicBezTo>
                  <a:pt x="271760" y="321162"/>
                  <a:pt x="307064" y="275760"/>
                  <a:pt x="337577" y="228080"/>
                </a:cubicBezTo>
                <a:cubicBezTo>
                  <a:pt x="378202" y="164720"/>
                  <a:pt x="417230" y="99336"/>
                  <a:pt x="421842" y="30158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10" name="Google Shape;210;p8"/>
          <p:cNvGrpSpPr/>
          <p:nvPr/>
        </p:nvGrpSpPr>
        <p:grpSpPr>
          <a:xfrm>
            <a:off x="205118" y="175464"/>
            <a:ext cx="11781764" cy="6507072"/>
            <a:chOff x="205119" y="175464"/>
            <a:chExt cx="11781764" cy="6507072"/>
          </a:xfrm>
        </p:grpSpPr>
        <p:sp>
          <p:nvSpPr>
            <p:cNvPr id="211" name="Google Shape;211;p8"/>
            <p:cNvSpPr/>
            <p:nvPr/>
          </p:nvSpPr>
          <p:spPr>
            <a:xfrm>
              <a:off x="1087415" y="175464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2" name="Google Shape;212;p8"/>
            <p:cNvSpPr/>
            <p:nvPr/>
          </p:nvSpPr>
          <p:spPr>
            <a:xfrm>
              <a:off x="3234003" y="175464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3" name="Google Shape;213;p8"/>
            <p:cNvSpPr/>
            <p:nvPr/>
          </p:nvSpPr>
          <p:spPr>
            <a:xfrm>
              <a:off x="5380591" y="175464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4" name="Google Shape;214;p8"/>
            <p:cNvSpPr/>
            <p:nvPr/>
          </p:nvSpPr>
          <p:spPr>
            <a:xfrm>
              <a:off x="7527179" y="175464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5" name="Google Shape;215;p8"/>
            <p:cNvSpPr/>
            <p:nvPr/>
          </p:nvSpPr>
          <p:spPr>
            <a:xfrm>
              <a:off x="9673767" y="175464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6" name="Google Shape;216;p8"/>
            <p:cNvSpPr/>
            <p:nvPr/>
          </p:nvSpPr>
          <p:spPr>
            <a:xfrm>
              <a:off x="1713612" y="6414636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7" name="Google Shape;217;p8"/>
            <p:cNvSpPr/>
            <p:nvPr/>
          </p:nvSpPr>
          <p:spPr>
            <a:xfrm>
              <a:off x="3860200" y="6414636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8" name="Google Shape;218;p8"/>
            <p:cNvSpPr/>
            <p:nvPr/>
          </p:nvSpPr>
          <p:spPr>
            <a:xfrm>
              <a:off x="6006788" y="6414636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9" name="Google Shape;219;p8"/>
            <p:cNvSpPr/>
            <p:nvPr/>
          </p:nvSpPr>
          <p:spPr>
            <a:xfrm>
              <a:off x="8153376" y="6414636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0" name="Google Shape;220;p8"/>
            <p:cNvSpPr/>
            <p:nvPr/>
          </p:nvSpPr>
          <p:spPr>
            <a:xfrm>
              <a:off x="10299964" y="6414636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1" name="Google Shape;221;p8"/>
            <p:cNvSpPr/>
            <p:nvPr/>
          </p:nvSpPr>
          <p:spPr>
            <a:xfrm flipH="1" rot="5400000">
              <a:off x="11405032" y="979068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2" name="Google Shape;222;p8"/>
            <p:cNvSpPr/>
            <p:nvPr/>
          </p:nvSpPr>
          <p:spPr>
            <a:xfrm flipH="1" rot="5400000">
              <a:off x="11405032" y="3036136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3" name="Google Shape;223;p8"/>
            <p:cNvSpPr/>
            <p:nvPr/>
          </p:nvSpPr>
          <p:spPr>
            <a:xfrm flipH="1" rot="5400000">
              <a:off x="11400619" y="5195302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4" name="Google Shape;224;p8"/>
            <p:cNvSpPr/>
            <p:nvPr/>
          </p:nvSpPr>
          <p:spPr>
            <a:xfrm flipH="1" rot="5400000">
              <a:off x="-2196716" y="3514915"/>
              <a:ext cx="5075981" cy="272312"/>
            </a:xfrm>
            <a:custGeom>
              <a:rect b="b" l="l" r="r" t="t"/>
              <a:pathLst>
                <a:path extrusionOk="0" h="272312" w="5075981">
                  <a:moveTo>
                    <a:pt x="859746" y="4412"/>
                  </a:moveTo>
                  <a:lnTo>
                    <a:pt x="154249" y="4412"/>
                  </a:lnTo>
                  <a:lnTo>
                    <a:pt x="0" y="221557"/>
                  </a:lnTo>
                  <a:lnTo>
                    <a:pt x="8002" y="227119"/>
                  </a:lnTo>
                  <a:cubicBezTo>
                    <a:pt x="37075" y="253908"/>
                    <a:pt x="74143" y="257102"/>
                    <a:pt x="105256" y="235104"/>
                  </a:cubicBezTo>
                  <a:cubicBezTo>
                    <a:pt x="159763" y="196429"/>
                    <a:pt x="212753" y="222329"/>
                    <a:pt x="265237" y="241491"/>
                  </a:cubicBezTo>
                  <a:cubicBezTo>
                    <a:pt x="278453" y="246192"/>
                    <a:pt x="290183" y="256659"/>
                    <a:pt x="302229" y="265950"/>
                  </a:cubicBezTo>
                  <a:lnTo>
                    <a:pt x="316440" y="272312"/>
                  </a:lnTo>
                  <a:lnTo>
                    <a:pt x="486613" y="272312"/>
                  </a:lnTo>
                  <a:lnTo>
                    <a:pt x="490667" y="272004"/>
                  </a:lnTo>
                  <a:cubicBezTo>
                    <a:pt x="540432" y="266150"/>
                    <a:pt x="590071" y="258965"/>
                    <a:pt x="639457" y="252667"/>
                  </a:cubicBezTo>
                  <a:lnTo>
                    <a:pt x="681405" y="255472"/>
                  </a:lnTo>
                  <a:close/>
                  <a:moveTo>
                    <a:pt x="3018912" y="0"/>
                  </a:moveTo>
                  <a:lnTo>
                    <a:pt x="2313415" y="0"/>
                  </a:lnTo>
                  <a:lnTo>
                    <a:pt x="2209246" y="146644"/>
                  </a:lnTo>
                  <a:lnTo>
                    <a:pt x="2232576" y="138774"/>
                  </a:lnTo>
                  <a:cubicBezTo>
                    <a:pt x="2259805" y="122983"/>
                    <a:pt x="2288513" y="112695"/>
                    <a:pt x="2317817" y="108260"/>
                  </a:cubicBezTo>
                  <a:cubicBezTo>
                    <a:pt x="2497148" y="64443"/>
                    <a:pt x="2676353" y="95841"/>
                    <a:pt x="2855180" y="113581"/>
                  </a:cubicBezTo>
                  <a:cubicBezTo>
                    <a:pt x="2876679" y="115623"/>
                    <a:pt x="2898147" y="118329"/>
                    <a:pt x="2918983" y="117730"/>
                  </a:cubicBezTo>
                  <a:lnTo>
                    <a:pt x="2938997" y="112501"/>
                  </a:lnTo>
                  <a:close/>
                  <a:moveTo>
                    <a:pt x="4397596" y="0"/>
                  </a:moveTo>
                  <a:lnTo>
                    <a:pt x="4370484" y="0"/>
                  </a:lnTo>
                  <a:lnTo>
                    <a:pt x="4302673" y="95461"/>
                  </a:lnTo>
                  <a:lnTo>
                    <a:pt x="4306259" y="94002"/>
                  </a:lnTo>
                  <a:cubicBezTo>
                    <a:pt x="4319238" y="83469"/>
                    <a:pt x="4330936" y="69320"/>
                    <a:pt x="4343203" y="54151"/>
                  </a:cubicBezTo>
                  <a:close/>
                  <a:moveTo>
                    <a:pt x="5075981" y="0"/>
                  </a:moveTo>
                  <a:lnTo>
                    <a:pt x="4955229" y="0"/>
                  </a:lnTo>
                  <a:lnTo>
                    <a:pt x="4964321" y="8139"/>
                  </a:lnTo>
                  <a:cubicBezTo>
                    <a:pt x="4972762" y="12418"/>
                    <a:pt x="4981994" y="15478"/>
                    <a:pt x="4989203" y="18849"/>
                  </a:cubicBezTo>
                  <a:cubicBezTo>
                    <a:pt x="5003620" y="25590"/>
                    <a:pt x="5018922" y="30736"/>
                    <a:pt x="5024234" y="52378"/>
                  </a:cubicBezTo>
                  <a:lnTo>
                    <a:pt x="5028868" y="6632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5" name="Google Shape;225;p8"/>
          <p:cNvGrpSpPr/>
          <p:nvPr/>
        </p:nvGrpSpPr>
        <p:grpSpPr>
          <a:xfrm>
            <a:off x="209577" y="175464"/>
            <a:ext cx="11772892" cy="6507072"/>
            <a:chOff x="209577" y="175464"/>
            <a:chExt cx="11772892" cy="6507072"/>
          </a:xfrm>
        </p:grpSpPr>
        <p:sp>
          <p:nvSpPr>
            <p:cNvPr id="226" name="Google Shape;226;p8"/>
            <p:cNvSpPr/>
            <p:nvPr/>
          </p:nvSpPr>
          <p:spPr>
            <a:xfrm>
              <a:off x="2160709" y="175464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7" name="Google Shape;227;p8"/>
            <p:cNvSpPr/>
            <p:nvPr/>
          </p:nvSpPr>
          <p:spPr>
            <a:xfrm rot="-5400000">
              <a:off x="11412084" y="6135400"/>
              <a:ext cx="540000" cy="5400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8" name="Google Shape;228;p8"/>
            <p:cNvSpPr/>
            <p:nvPr/>
          </p:nvSpPr>
          <p:spPr>
            <a:xfrm>
              <a:off x="4307297" y="175464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9" name="Google Shape;229;p8"/>
            <p:cNvSpPr/>
            <p:nvPr/>
          </p:nvSpPr>
          <p:spPr>
            <a:xfrm>
              <a:off x="6453885" y="175464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0" name="Google Shape;230;p8"/>
            <p:cNvSpPr/>
            <p:nvPr/>
          </p:nvSpPr>
          <p:spPr>
            <a:xfrm>
              <a:off x="8600473" y="175464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1" name="Google Shape;231;p8"/>
            <p:cNvSpPr/>
            <p:nvPr/>
          </p:nvSpPr>
          <p:spPr>
            <a:xfrm>
              <a:off x="10747061" y="175464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2" name="Google Shape;232;p8"/>
            <p:cNvSpPr/>
            <p:nvPr/>
          </p:nvSpPr>
          <p:spPr>
            <a:xfrm>
              <a:off x="2786906" y="6414636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" name="Google Shape;233;p8"/>
            <p:cNvSpPr/>
            <p:nvPr/>
          </p:nvSpPr>
          <p:spPr>
            <a:xfrm>
              <a:off x="4933494" y="6414636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4" name="Google Shape;234;p8"/>
            <p:cNvSpPr/>
            <p:nvPr/>
          </p:nvSpPr>
          <p:spPr>
            <a:xfrm>
              <a:off x="7080082" y="6414636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5" name="Google Shape;235;p8"/>
            <p:cNvSpPr/>
            <p:nvPr/>
          </p:nvSpPr>
          <p:spPr>
            <a:xfrm>
              <a:off x="9226670" y="6414636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6" name="Google Shape;236;p8"/>
            <p:cNvSpPr/>
            <p:nvPr/>
          </p:nvSpPr>
          <p:spPr>
            <a:xfrm>
              <a:off x="640318" y="6414635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7" name="Google Shape;237;p8"/>
            <p:cNvSpPr/>
            <p:nvPr/>
          </p:nvSpPr>
          <p:spPr>
            <a:xfrm flipH="1" rot="5400000">
              <a:off x="11400619" y="2016186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8" name="Google Shape;238;p8"/>
            <p:cNvSpPr/>
            <p:nvPr/>
          </p:nvSpPr>
          <p:spPr>
            <a:xfrm flipH="1" rot="5400000">
              <a:off x="11400619" y="4073254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9" name="Google Shape;239;p8"/>
            <p:cNvSpPr/>
            <p:nvPr/>
          </p:nvSpPr>
          <p:spPr>
            <a:xfrm flipH="1" rot="5400000">
              <a:off x="-1116376" y="3480460"/>
              <a:ext cx="2919655" cy="259133"/>
            </a:xfrm>
            <a:custGeom>
              <a:rect b="b" l="l" r="r" t="t"/>
              <a:pathLst>
                <a:path extrusionOk="0" h="259133" w="2919655">
                  <a:moveTo>
                    <a:pt x="862585" y="0"/>
                  </a:moveTo>
                  <a:lnTo>
                    <a:pt x="157088" y="0"/>
                  </a:lnTo>
                  <a:lnTo>
                    <a:pt x="0" y="221142"/>
                  </a:lnTo>
                  <a:lnTo>
                    <a:pt x="63429" y="187050"/>
                  </a:lnTo>
                  <a:cubicBezTo>
                    <a:pt x="106301" y="165585"/>
                    <a:pt x="158027" y="155827"/>
                    <a:pt x="188380" y="206919"/>
                  </a:cubicBezTo>
                  <a:cubicBezTo>
                    <a:pt x="229102" y="275573"/>
                    <a:pt x="270583" y="265640"/>
                    <a:pt x="316871" y="238675"/>
                  </a:cubicBezTo>
                  <a:cubicBezTo>
                    <a:pt x="363158" y="211709"/>
                    <a:pt x="412608" y="192017"/>
                    <a:pt x="455987" y="156537"/>
                  </a:cubicBezTo>
                  <a:cubicBezTo>
                    <a:pt x="526303" y="99591"/>
                    <a:pt x="600032" y="93912"/>
                    <a:pt x="675914" y="111652"/>
                  </a:cubicBezTo>
                  <a:cubicBezTo>
                    <a:pt x="701866" y="117596"/>
                    <a:pt x="728073" y="120702"/>
                    <a:pt x="754292" y="120901"/>
                  </a:cubicBezTo>
                  <a:lnTo>
                    <a:pt x="778496" y="118376"/>
                  </a:lnTo>
                  <a:close/>
                  <a:moveTo>
                    <a:pt x="2919655" y="0"/>
                  </a:moveTo>
                  <a:lnTo>
                    <a:pt x="2214158" y="0"/>
                  </a:lnTo>
                  <a:lnTo>
                    <a:pt x="2112960" y="142462"/>
                  </a:lnTo>
                  <a:lnTo>
                    <a:pt x="2155971" y="163456"/>
                  </a:lnTo>
                  <a:cubicBezTo>
                    <a:pt x="2187209" y="178711"/>
                    <a:pt x="2211617" y="168067"/>
                    <a:pt x="2237796" y="140392"/>
                  </a:cubicBezTo>
                  <a:cubicBezTo>
                    <a:pt x="2305583" y="69077"/>
                    <a:pt x="2371220" y="69254"/>
                    <a:pt x="2438374" y="143231"/>
                  </a:cubicBezTo>
                  <a:cubicBezTo>
                    <a:pt x="2467702" y="179423"/>
                    <a:pt x="2509248" y="188648"/>
                    <a:pt x="2545113" y="167002"/>
                  </a:cubicBezTo>
                  <a:cubicBezTo>
                    <a:pt x="2613881" y="125093"/>
                    <a:pt x="2677028" y="141058"/>
                    <a:pt x="2736903" y="174862"/>
                  </a:cubicBezTo>
                  <a:lnTo>
                    <a:pt x="2776950" y="20089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0" name="Google Shape;240;p8"/>
            <p:cNvSpPr/>
            <p:nvPr/>
          </p:nvSpPr>
          <p:spPr>
            <a:xfrm rot="5400000">
              <a:off x="209577" y="175464"/>
              <a:ext cx="540000" cy="540000"/>
            </a:xfrm>
            <a:custGeom>
              <a:rect b="b" l="l" r="r" t="t"/>
              <a:pathLst>
                <a:path extrusionOk="0" h="540000" w="540000">
                  <a:moveTo>
                    <a:pt x="0" y="261104"/>
                  </a:moveTo>
                  <a:lnTo>
                    <a:pt x="0" y="0"/>
                  </a:lnTo>
                  <a:lnTo>
                    <a:pt x="540000" y="540000"/>
                  </a:lnTo>
                  <a:lnTo>
                    <a:pt x="529359" y="540000"/>
                  </a:lnTo>
                  <a:lnTo>
                    <a:pt x="518902" y="531201"/>
                  </a:lnTo>
                  <a:cubicBezTo>
                    <a:pt x="477547" y="480463"/>
                    <a:pt x="428349" y="468399"/>
                    <a:pt x="377762" y="471238"/>
                  </a:cubicBezTo>
                  <a:cubicBezTo>
                    <a:pt x="330842" y="474076"/>
                    <a:pt x="296696" y="452788"/>
                    <a:pt x="273047" y="394246"/>
                  </a:cubicBezTo>
                  <a:cubicBezTo>
                    <a:pt x="258123" y="357521"/>
                    <a:pt x="235612" y="320090"/>
                    <a:pt x="202857" y="333573"/>
                  </a:cubicBezTo>
                  <a:cubicBezTo>
                    <a:pt x="145694" y="357167"/>
                    <a:pt x="100292" y="321863"/>
                    <a:pt x="52612" y="29135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41" name="Google Shape;241;p8"/>
          <p:cNvGrpSpPr/>
          <p:nvPr/>
        </p:nvGrpSpPr>
        <p:grpSpPr>
          <a:xfrm>
            <a:off x="949554" y="1246909"/>
            <a:ext cx="3320700" cy="1475173"/>
            <a:chOff x="949554" y="1246909"/>
            <a:chExt cx="3320700" cy="1475173"/>
          </a:xfrm>
        </p:grpSpPr>
        <p:cxnSp>
          <p:nvCxnSpPr>
            <p:cNvPr id="242" name="Google Shape;242;p8"/>
            <p:cNvCxnSpPr/>
            <p:nvPr/>
          </p:nvCxnSpPr>
          <p:spPr>
            <a:xfrm>
              <a:off x="949554" y="1246909"/>
              <a:ext cx="3320700" cy="0"/>
            </a:xfrm>
            <a:prstGeom prst="straightConnector1">
              <a:avLst/>
            </a:prstGeom>
            <a:noFill/>
            <a:ln cap="flat" cmpd="sng" w="19050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43" name="Google Shape;243;p8"/>
            <p:cNvCxnSpPr/>
            <p:nvPr/>
          </p:nvCxnSpPr>
          <p:spPr>
            <a:xfrm>
              <a:off x="949554" y="1738633"/>
              <a:ext cx="3320700" cy="0"/>
            </a:xfrm>
            <a:prstGeom prst="straightConnector1">
              <a:avLst/>
            </a:prstGeom>
            <a:noFill/>
            <a:ln cap="flat" cmpd="sng" w="19050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44" name="Google Shape;244;p8"/>
            <p:cNvCxnSpPr/>
            <p:nvPr/>
          </p:nvCxnSpPr>
          <p:spPr>
            <a:xfrm>
              <a:off x="949554" y="2230358"/>
              <a:ext cx="3320700" cy="0"/>
            </a:xfrm>
            <a:prstGeom prst="straightConnector1">
              <a:avLst/>
            </a:prstGeom>
            <a:noFill/>
            <a:ln cap="flat" cmpd="sng" w="19050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45" name="Google Shape;245;p8"/>
            <p:cNvCxnSpPr/>
            <p:nvPr/>
          </p:nvCxnSpPr>
          <p:spPr>
            <a:xfrm>
              <a:off x="949554" y="2722082"/>
              <a:ext cx="3320700" cy="0"/>
            </a:xfrm>
            <a:prstGeom prst="straightConnector1">
              <a:avLst/>
            </a:prstGeom>
            <a:noFill/>
            <a:ln cap="flat" cmpd="sng" w="19050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pic>
        <p:nvPicPr>
          <p:cNvPr descr="Imagen que contiene electrónica&#10;&#10;Descripción generada automáticamente" id="246" name="Google Shape;246;p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9487357" y="844753"/>
            <a:ext cx="1443721" cy="167496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7" name="Google Shape;247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629742" y="1686237"/>
            <a:ext cx="1371418" cy="1371418"/>
          </a:xfrm>
          <a:prstGeom prst="rect">
            <a:avLst/>
          </a:prstGeom>
          <a:noFill/>
          <a:ln>
            <a:noFill/>
          </a:ln>
        </p:spPr>
      </p:pic>
      <p:pic>
        <p:nvPicPr>
          <p:cNvPr id="248" name="Google Shape;248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491851" y="982039"/>
            <a:ext cx="2807471" cy="329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249" name="Google Shape;249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482303" y="1232255"/>
            <a:ext cx="2807471" cy="329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511339" y="1487418"/>
            <a:ext cx="2807471" cy="329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251" name="Google Shape;251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543789" y="1760313"/>
            <a:ext cx="2807471" cy="32921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52" name="Google Shape;252;p8"/>
          <p:cNvGrpSpPr/>
          <p:nvPr/>
        </p:nvGrpSpPr>
        <p:grpSpPr>
          <a:xfrm>
            <a:off x="5983472" y="4338280"/>
            <a:ext cx="5023800" cy="1475173"/>
            <a:chOff x="5983472" y="4338280"/>
            <a:chExt cx="5023800" cy="1475173"/>
          </a:xfrm>
        </p:grpSpPr>
        <p:cxnSp>
          <p:nvCxnSpPr>
            <p:cNvPr id="253" name="Google Shape;253;p8"/>
            <p:cNvCxnSpPr/>
            <p:nvPr/>
          </p:nvCxnSpPr>
          <p:spPr>
            <a:xfrm>
              <a:off x="5983472" y="5075867"/>
              <a:ext cx="5023800" cy="0"/>
            </a:xfrm>
            <a:prstGeom prst="straightConnector1">
              <a:avLst/>
            </a:prstGeom>
            <a:noFill/>
            <a:ln cap="flat" cmpd="sng" w="19050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54" name="Google Shape;254;p8"/>
            <p:cNvCxnSpPr/>
            <p:nvPr/>
          </p:nvCxnSpPr>
          <p:spPr>
            <a:xfrm>
              <a:off x="5983472" y="5813453"/>
              <a:ext cx="5023800" cy="0"/>
            </a:xfrm>
            <a:prstGeom prst="straightConnector1">
              <a:avLst/>
            </a:prstGeom>
            <a:noFill/>
            <a:ln cap="flat" cmpd="sng" w="19050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55" name="Google Shape;255;p8"/>
            <p:cNvCxnSpPr/>
            <p:nvPr/>
          </p:nvCxnSpPr>
          <p:spPr>
            <a:xfrm>
              <a:off x="5983472" y="4338280"/>
              <a:ext cx="5023800" cy="0"/>
            </a:xfrm>
            <a:prstGeom prst="straightConnector1">
              <a:avLst/>
            </a:prstGeom>
            <a:noFill/>
            <a:ln cap="flat" cmpd="sng" w="19050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sp>
        <p:nvSpPr>
          <p:cNvPr id="256" name="Google Shape;256;p8"/>
          <p:cNvSpPr/>
          <p:nvPr/>
        </p:nvSpPr>
        <p:spPr>
          <a:xfrm rot="-252963">
            <a:off x="585877" y="663995"/>
            <a:ext cx="8704054" cy="5101801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blurRad="100013" rotWithShape="0" dir="17160000" dist="38100">
              <a:srgbClr val="000000">
                <a:alpha val="25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7" name="Google Shape;257;p8"/>
          <p:cNvSpPr txBox="1"/>
          <p:nvPr>
            <p:ph type="title"/>
          </p:nvPr>
        </p:nvSpPr>
        <p:spPr>
          <a:xfrm>
            <a:off x="920475" y="1226500"/>
            <a:ext cx="80250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/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/>
        </p:txBody>
      </p:sp>
      <p:sp>
        <p:nvSpPr>
          <p:cNvPr id="258" name="Google Shape;258;p8"/>
          <p:cNvSpPr txBox="1"/>
          <p:nvPr>
            <p:ph idx="1" type="body"/>
          </p:nvPr>
        </p:nvSpPr>
        <p:spPr>
          <a:xfrm>
            <a:off x="920475" y="2119225"/>
            <a:ext cx="8025000" cy="3229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55600" lvl="0" marL="457200" algn="ctr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1pPr>
            <a:lvl2pPr indent="-355600" lvl="1" marL="914400" algn="ctr">
              <a:spcBef>
                <a:spcPts val="2100"/>
              </a:spcBef>
              <a:spcAft>
                <a:spcPts val="0"/>
              </a:spcAft>
              <a:buSzPts val="2000"/>
              <a:buChar char="○"/>
              <a:defRPr/>
            </a:lvl2pPr>
            <a:lvl3pPr indent="-355600" lvl="2" marL="1371600" algn="ctr">
              <a:spcBef>
                <a:spcPts val="2100"/>
              </a:spcBef>
              <a:spcAft>
                <a:spcPts val="0"/>
              </a:spcAft>
              <a:buSzPts val="2000"/>
              <a:buChar char="■"/>
              <a:defRPr/>
            </a:lvl3pPr>
            <a:lvl4pPr indent="-355600" lvl="3" marL="1828800" algn="ctr">
              <a:spcBef>
                <a:spcPts val="2100"/>
              </a:spcBef>
              <a:spcAft>
                <a:spcPts val="0"/>
              </a:spcAft>
              <a:buSzPts val="2000"/>
              <a:buChar char="●"/>
              <a:defRPr/>
            </a:lvl4pPr>
            <a:lvl5pPr indent="-355600" lvl="4" marL="2286000" algn="ctr">
              <a:spcBef>
                <a:spcPts val="2100"/>
              </a:spcBef>
              <a:spcAft>
                <a:spcPts val="0"/>
              </a:spcAft>
              <a:buSzPts val="2000"/>
              <a:buChar char="○"/>
              <a:defRPr/>
            </a:lvl5pPr>
            <a:lvl6pPr indent="-355600" lvl="5" marL="2743200" algn="ctr">
              <a:spcBef>
                <a:spcPts val="2100"/>
              </a:spcBef>
              <a:spcAft>
                <a:spcPts val="0"/>
              </a:spcAft>
              <a:buSzPts val="2000"/>
              <a:buChar char="■"/>
              <a:defRPr/>
            </a:lvl6pPr>
            <a:lvl7pPr indent="-355600" lvl="6" marL="3200400" algn="ctr">
              <a:spcBef>
                <a:spcPts val="2100"/>
              </a:spcBef>
              <a:spcAft>
                <a:spcPts val="0"/>
              </a:spcAft>
              <a:buSzPts val="2000"/>
              <a:buChar char="●"/>
              <a:defRPr/>
            </a:lvl7pPr>
            <a:lvl8pPr indent="-355600" lvl="7" marL="3657600" algn="ctr">
              <a:spcBef>
                <a:spcPts val="2100"/>
              </a:spcBef>
              <a:spcAft>
                <a:spcPts val="0"/>
              </a:spcAft>
              <a:buSzPts val="2000"/>
              <a:buChar char="○"/>
              <a:defRPr/>
            </a:lvl8pPr>
            <a:lvl9pPr indent="-355600" lvl="8" marL="4114800" algn="ctr">
              <a:spcBef>
                <a:spcPts val="2100"/>
              </a:spcBef>
              <a:spcAft>
                <a:spcPts val="2100"/>
              </a:spcAft>
              <a:buSzPts val="2000"/>
              <a:buChar char="■"/>
              <a:defRPr/>
            </a:lvl9pPr>
          </a:lstStyle>
          <a:p/>
        </p:txBody>
      </p:sp>
      <p:sp>
        <p:nvSpPr>
          <p:cNvPr id="259" name="Google Shape;259;p8"/>
          <p:cNvSpPr/>
          <p:nvPr/>
        </p:nvSpPr>
        <p:spPr>
          <a:xfrm rot="5400000">
            <a:off x="-462658" y="6119355"/>
            <a:ext cx="1131345" cy="114589"/>
          </a:xfrm>
          <a:custGeom>
            <a:rect b="b" l="l" r="r" t="t"/>
            <a:pathLst>
              <a:path extrusionOk="0" h="87640" w="919793">
                <a:moveTo>
                  <a:pt x="657321" y="73442"/>
                </a:moveTo>
                <a:cubicBezTo>
                  <a:pt x="659149" y="73404"/>
                  <a:pt x="660912" y="74128"/>
                  <a:pt x="662179" y="75442"/>
                </a:cubicBezTo>
                <a:cubicBezTo>
                  <a:pt x="663493" y="76709"/>
                  <a:pt x="664217" y="78471"/>
                  <a:pt x="664179" y="80300"/>
                </a:cubicBezTo>
                <a:cubicBezTo>
                  <a:pt x="664198" y="82148"/>
                  <a:pt x="663474" y="83939"/>
                  <a:pt x="662179" y="85253"/>
                </a:cubicBezTo>
                <a:cubicBezTo>
                  <a:pt x="660912" y="86568"/>
                  <a:pt x="659149" y="87291"/>
                  <a:pt x="657321" y="87253"/>
                </a:cubicBezTo>
                <a:cubicBezTo>
                  <a:pt x="655492" y="87291"/>
                  <a:pt x="653730" y="86568"/>
                  <a:pt x="652463" y="85253"/>
                </a:cubicBezTo>
                <a:cubicBezTo>
                  <a:pt x="651168" y="83939"/>
                  <a:pt x="650444" y="82148"/>
                  <a:pt x="650463" y="80300"/>
                </a:cubicBezTo>
                <a:cubicBezTo>
                  <a:pt x="650425" y="78471"/>
                  <a:pt x="651149" y="76709"/>
                  <a:pt x="652463" y="75442"/>
                </a:cubicBezTo>
                <a:cubicBezTo>
                  <a:pt x="653730" y="74128"/>
                  <a:pt x="655492" y="73404"/>
                  <a:pt x="657321" y="73442"/>
                </a:cubicBezTo>
                <a:close/>
                <a:moveTo>
                  <a:pt x="783051" y="31056"/>
                </a:moveTo>
                <a:cubicBezTo>
                  <a:pt x="776688" y="30989"/>
                  <a:pt x="770602" y="33618"/>
                  <a:pt x="766287" y="38295"/>
                </a:cubicBezTo>
                <a:cubicBezTo>
                  <a:pt x="761677" y="42876"/>
                  <a:pt x="759134" y="49134"/>
                  <a:pt x="759238" y="55630"/>
                </a:cubicBezTo>
                <a:cubicBezTo>
                  <a:pt x="759229" y="59935"/>
                  <a:pt x="760343" y="64174"/>
                  <a:pt x="762477" y="67917"/>
                </a:cubicBezTo>
                <a:cubicBezTo>
                  <a:pt x="764468" y="71632"/>
                  <a:pt x="767468" y="74709"/>
                  <a:pt x="771144" y="76776"/>
                </a:cubicBezTo>
                <a:cubicBezTo>
                  <a:pt x="774783" y="78804"/>
                  <a:pt x="778888" y="79852"/>
                  <a:pt x="783051" y="79824"/>
                </a:cubicBezTo>
                <a:cubicBezTo>
                  <a:pt x="787213" y="79843"/>
                  <a:pt x="791319" y="78795"/>
                  <a:pt x="794957" y="76776"/>
                </a:cubicBezTo>
                <a:cubicBezTo>
                  <a:pt x="798586" y="74652"/>
                  <a:pt x="801587" y="71594"/>
                  <a:pt x="803625" y="67917"/>
                </a:cubicBezTo>
                <a:cubicBezTo>
                  <a:pt x="805730" y="64165"/>
                  <a:pt x="806816" y="59926"/>
                  <a:pt x="806768" y="55630"/>
                </a:cubicBezTo>
                <a:cubicBezTo>
                  <a:pt x="806873" y="49134"/>
                  <a:pt x="804330" y="42876"/>
                  <a:pt x="799719" y="38295"/>
                </a:cubicBezTo>
                <a:cubicBezTo>
                  <a:pt x="795452" y="33608"/>
                  <a:pt x="789385" y="30979"/>
                  <a:pt x="783051" y="31056"/>
                </a:cubicBezTo>
                <a:close/>
                <a:moveTo>
                  <a:pt x="124778" y="30960"/>
                </a:moveTo>
                <a:cubicBezTo>
                  <a:pt x="120558" y="30922"/>
                  <a:pt x="116405" y="32046"/>
                  <a:pt x="112776" y="34198"/>
                </a:cubicBezTo>
                <a:cubicBezTo>
                  <a:pt x="109090" y="36332"/>
                  <a:pt x="106061" y="39428"/>
                  <a:pt x="104013" y="43152"/>
                </a:cubicBezTo>
                <a:cubicBezTo>
                  <a:pt x="101851" y="46886"/>
                  <a:pt x="100708" y="51124"/>
                  <a:pt x="100680" y="55439"/>
                </a:cubicBezTo>
                <a:cubicBezTo>
                  <a:pt x="100708" y="59754"/>
                  <a:pt x="101851" y="63993"/>
                  <a:pt x="104013" y="67726"/>
                </a:cubicBezTo>
                <a:cubicBezTo>
                  <a:pt x="106099" y="71489"/>
                  <a:pt x="109157" y="74613"/>
                  <a:pt x="112872" y="76775"/>
                </a:cubicBezTo>
                <a:cubicBezTo>
                  <a:pt x="116462" y="78956"/>
                  <a:pt x="120577" y="80109"/>
                  <a:pt x="124778" y="80109"/>
                </a:cubicBezTo>
                <a:cubicBezTo>
                  <a:pt x="129017" y="80080"/>
                  <a:pt x="133188" y="78966"/>
                  <a:pt x="136875" y="76870"/>
                </a:cubicBezTo>
                <a:cubicBezTo>
                  <a:pt x="140580" y="74822"/>
                  <a:pt x="143638" y="71784"/>
                  <a:pt x="145733" y="68107"/>
                </a:cubicBezTo>
                <a:cubicBezTo>
                  <a:pt x="147857" y="64297"/>
                  <a:pt x="148943" y="59992"/>
                  <a:pt x="148876" y="55630"/>
                </a:cubicBezTo>
                <a:cubicBezTo>
                  <a:pt x="149019" y="49057"/>
                  <a:pt x="146514" y="42714"/>
                  <a:pt x="141923" y="38008"/>
                </a:cubicBezTo>
                <a:cubicBezTo>
                  <a:pt x="137513" y="33484"/>
                  <a:pt x="131474" y="30950"/>
                  <a:pt x="125159" y="30960"/>
                </a:cubicBezTo>
                <a:close/>
                <a:moveTo>
                  <a:pt x="202407" y="30865"/>
                </a:moveTo>
                <a:cubicBezTo>
                  <a:pt x="196739" y="30751"/>
                  <a:pt x="191243" y="32836"/>
                  <a:pt x="187072" y="36675"/>
                </a:cubicBezTo>
                <a:cubicBezTo>
                  <a:pt x="183538" y="40104"/>
                  <a:pt x="181061" y="44467"/>
                  <a:pt x="179928" y="49248"/>
                </a:cubicBezTo>
                <a:lnTo>
                  <a:pt x="225267" y="49248"/>
                </a:lnTo>
                <a:cubicBezTo>
                  <a:pt x="224486" y="45619"/>
                  <a:pt x="222923" y="42209"/>
                  <a:pt x="220695" y="39247"/>
                </a:cubicBezTo>
                <a:cubicBezTo>
                  <a:pt x="218580" y="36618"/>
                  <a:pt x="215875" y="34522"/>
                  <a:pt x="212789" y="33151"/>
                </a:cubicBezTo>
                <a:cubicBezTo>
                  <a:pt x="209541" y="31636"/>
                  <a:pt x="205988" y="30865"/>
                  <a:pt x="202407" y="30865"/>
                </a:cubicBezTo>
                <a:close/>
                <a:moveTo>
                  <a:pt x="599885" y="30675"/>
                </a:moveTo>
                <a:cubicBezTo>
                  <a:pt x="595665" y="30637"/>
                  <a:pt x="591512" y="31761"/>
                  <a:pt x="587883" y="33914"/>
                </a:cubicBezTo>
                <a:cubicBezTo>
                  <a:pt x="584197" y="36047"/>
                  <a:pt x="581168" y="39143"/>
                  <a:pt x="579120" y="42867"/>
                </a:cubicBezTo>
                <a:cubicBezTo>
                  <a:pt x="576958" y="46601"/>
                  <a:pt x="575815" y="50839"/>
                  <a:pt x="575787" y="55154"/>
                </a:cubicBezTo>
                <a:cubicBezTo>
                  <a:pt x="575815" y="59469"/>
                  <a:pt x="576958" y="63708"/>
                  <a:pt x="579120" y="67442"/>
                </a:cubicBezTo>
                <a:cubicBezTo>
                  <a:pt x="581206" y="71204"/>
                  <a:pt x="584264" y="74328"/>
                  <a:pt x="587979" y="76490"/>
                </a:cubicBezTo>
                <a:cubicBezTo>
                  <a:pt x="591569" y="78672"/>
                  <a:pt x="595684" y="79824"/>
                  <a:pt x="599885" y="79824"/>
                </a:cubicBezTo>
                <a:cubicBezTo>
                  <a:pt x="604124" y="79796"/>
                  <a:pt x="608295" y="78681"/>
                  <a:pt x="611982" y="76586"/>
                </a:cubicBezTo>
                <a:cubicBezTo>
                  <a:pt x="615658" y="74509"/>
                  <a:pt x="618725" y="71480"/>
                  <a:pt x="620840" y="67823"/>
                </a:cubicBezTo>
                <a:cubicBezTo>
                  <a:pt x="622964" y="64013"/>
                  <a:pt x="624050" y="59707"/>
                  <a:pt x="623983" y="55345"/>
                </a:cubicBezTo>
                <a:cubicBezTo>
                  <a:pt x="624126" y="48773"/>
                  <a:pt x="621621" y="42429"/>
                  <a:pt x="617030" y="37724"/>
                </a:cubicBezTo>
                <a:cubicBezTo>
                  <a:pt x="612486" y="33209"/>
                  <a:pt x="606286" y="30770"/>
                  <a:pt x="599885" y="30961"/>
                </a:cubicBezTo>
                <a:close/>
                <a:moveTo>
                  <a:pt x="429673" y="30675"/>
                </a:moveTo>
                <a:cubicBezTo>
                  <a:pt x="425425" y="30627"/>
                  <a:pt x="421234" y="31751"/>
                  <a:pt x="417576" y="33913"/>
                </a:cubicBezTo>
                <a:cubicBezTo>
                  <a:pt x="413890" y="36047"/>
                  <a:pt x="410861" y="39142"/>
                  <a:pt x="408813" y="42867"/>
                </a:cubicBezTo>
                <a:cubicBezTo>
                  <a:pt x="406680" y="46610"/>
                  <a:pt x="405565" y="50848"/>
                  <a:pt x="405575" y="55154"/>
                </a:cubicBezTo>
                <a:cubicBezTo>
                  <a:pt x="405565" y="59459"/>
                  <a:pt x="406680" y="63698"/>
                  <a:pt x="408813" y="67441"/>
                </a:cubicBezTo>
                <a:cubicBezTo>
                  <a:pt x="410899" y="71203"/>
                  <a:pt x="413957" y="74328"/>
                  <a:pt x="417672" y="76490"/>
                </a:cubicBezTo>
                <a:cubicBezTo>
                  <a:pt x="421262" y="78671"/>
                  <a:pt x="425377" y="79823"/>
                  <a:pt x="429578" y="79823"/>
                </a:cubicBezTo>
                <a:cubicBezTo>
                  <a:pt x="433855" y="79785"/>
                  <a:pt x="438046" y="78671"/>
                  <a:pt x="441770" y="76585"/>
                </a:cubicBezTo>
                <a:cubicBezTo>
                  <a:pt x="445446" y="74528"/>
                  <a:pt x="448476" y="71499"/>
                  <a:pt x="450533" y="67822"/>
                </a:cubicBezTo>
                <a:cubicBezTo>
                  <a:pt x="452667" y="64012"/>
                  <a:pt x="453743" y="59707"/>
                  <a:pt x="453676" y="55344"/>
                </a:cubicBezTo>
                <a:cubicBezTo>
                  <a:pt x="453819" y="48772"/>
                  <a:pt x="451314" y="42428"/>
                  <a:pt x="446723" y="37723"/>
                </a:cubicBezTo>
                <a:cubicBezTo>
                  <a:pt x="442122" y="33122"/>
                  <a:pt x="435798" y="30665"/>
                  <a:pt x="429292" y="30960"/>
                </a:cubicBezTo>
                <a:close/>
                <a:moveTo>
                  <a:pt x="71723" y="24959"/>
                </a:moveTo>
                <a:lnTo>
                  <a:pt x="79819" y="24959"/>
                </a:lnTo>
                <a:lnTo>
                  <a:pt x="79819" y="85729"/>
                </a:lnTo>
                <a:lnTo>
                  <a:pt x="72009" y="85729"/>
                </a:lnTo>
                <a:close/>
                <a:moveTo>
                  <a:pt x="546544" y="24674"/>
                </a:moveTo>
                <a:lnTo>
                  <a:pt x="554355" y="24674"/>
                </a:lnTo>
                <a:lnTo>
                  <a:pt x="554355" y="85443"/>
                </a:lnTo>
                <a:lnTo>
                  <a:pt x="546544" y="85443"/>
                </a:lnTo>
                <a:close/>
                <a:moveTo>
                  <a:pt x="202311" y="23626"/>
                </a:moveTo>
                <a:cubicBezTo>
                  <a:pt x="211979" y="23283"/>
                  <a:pt x="221209" y="27655"/>
                  <a:pt x="227076" y="35342"/>
                </a:cubicBezTo>
                <a:cubicBezTo>
                  <a:pt x="231639" y="41285"/>
                  <a:pt x="234030" y="48620"/>
                  <a:pt x="233839" y="56106"/>
                </a:cubicBezTo>
                <a:lnTo>
                  <a:pt x="179166" y="56106"/>
                </a:lnTo>
                <a:cubicBezTo>
                  <a:pt x="179080" y="62545"/>
                  <a:pt x="181509" y="68765"/>
                  <a:pt x="185929" y="73442"/>
                </a:cubicBezTo>
                <a:cubicBezTo>
                  <a:pt x="190100" y="77937"/>
                  <a:pt x="195987" y="80433"/>
                  <a:pt x="202121" y="80300"/>
                </a:cubicBezTo>
                <a:cubicBezTo>
                  <a:pt x="205179" y="80290"/>
                  <a:pt x="208207" y="79738"/>
                  <a:pt x="211074" y="78680"/>
                </a:cubicBezTo>
                <a:cubicBezTo>
                  <a:pt x="213799" y="77661"/>
                  <a:pt x="216332" y="76213"/>
                  <a:pt x="218599" y="74394"/>
                </a:cubicBezTo>
                <a:cubicBezTo>
                  <a:pt x="221238" y="71784"/>
                  <a:pt x="223486" y="68793"/>
                  <a:pt x="225267" y="65536"/>
                </a:cubicBezTo>
                <a:lnTo>
                  <a:pt x="231839" y="69060"/>
                </a:lnTo>
                <a:cubicBezTo>
                  <a:pt x="229953" y="72880"/>
                  <a:pt x="227410" y="76328"/>
                  <a:pt x="224314" y="79252"/>
                </a:cubicBezTo>
                <a:cubicBezTo>
                  <a:pt x="221542" y="81824"/>
                  <a:pt x="218314" y="83862"/>
                  <a:pt x="214789" y="85253"/>
                </a:cubicBezTo>
                <a:cubicBezTo>
                  <a:pt x="210941" y="86643"/>
                  <a:pt x="206874" y="87320"/>
                  <a:pt x="202788" y="87253"/>
                </a:cubicBezTo>
                <a:cubicBezTo>
                  <a:pt x="193987" y="87834"/>
                  <a:pt x="185405" y="84319"/>
                  <a:pt x="179547" y="77728"/>
                </a:cubicBezTo>
                <a:cubicBezTo>
                  <a:pt x="174108" y="71699"/>
                  <a:pt x="171117" y="63850"/>
                  <a:pt x="171165" y="55725"/>
                </a:cubicBezTo>
                <a:cubicBezTo>
                  <a:pt x="171098" y="48267"/>
                  <a:pt x="173584" y="41000"/>
                  <a:pt x="178213" y="35151"/>
                </a:cubicBezTo>
                <a:cubicBezTo>
                  <a:pt x="183842" y="27560"/>
                  <a:pt x="192863" y="23245"/>
                  <a:pt x="202311" y="23626"/>
                </a:cubicBezTo>
                <a:close/>
                <a:moveTo>
                  <a:pt x="783051" y="23436"/>
                </a:moveTo>
                <a:cubicBezTo>
                  <a:pt x="791909" y="23207"/>
                  <a:pt x="800415" y="26903"/>
                  <a:pt x="806292" y="33532"/>
                </a:cubicBezTo>
                <a:cubicBezTo>
                  <a:pt x="811816" y="39514"/>
                  <a:pt x="814817" y="47391"/>
                  <a:pt x="814674" y="55535"/>
                </a:cubicBezTo>
                <a:cubicBezTo>
                  <a:pt x="814760" y="63812"/>
                  <a:pt x="811578" y="71785"/>
                  <a:pt x="805816" y="77728"/>
                </a:cubicBezTo>
                <a:cubicBezTo>
                  <a:pt x="799977" y="84062"/>
                  <a:pt x="791662" y="87539"/>
                  <a:pt x="783051" y="87253"/>
                </a:cubicBezTo>
                <a:cubicBezTo>
                  <a:pt x="774412" y="87558"/>
                  <a:pt x="766058" y="84081"/>
                  <a:pt x="760191" y="77728"/>
                </a:cubicBezTo>
                <a:cubicBezTo>
                  <a:pt x="754428" y="71785"/>
                  <a:pt x="751247" y="63812"/>
                  <a:pt x="751333" y="55535"/>
                </a:cubicBezTo>
                <a:cubicBezTo>
                  <a:pt x="751237" y="47429"/>
                  <a:pt x="754228" y="39600"/>
                  <a:pt x="759715" y="33627"/>
                </a:cubicBezTo>
                <a:cubicBezTo>
                  <a:pt x="765620" y="26969"/>
                  <a:pt x="774154" y="23236"/>
                  <a:pt x="783051" y="23436"/>
                </a:cubicBezTo>
                <a:close/>
                <a:moveTo>
                  <a:pt x="711804" y="23436"/>
                </a:moveTo>
                <a:cubicBezTo>
                  <a:pt x="715747" y="23407"/>
                  <a:pt x="719671" y="24017"/>
                  <a:pt x="723424" y="25246"/>
                </a:cubicBezTo>
                <a:cubicBezTo>
                  <a:pt x="726853" y="26322"/>
                  <a:pt x="730072" y="27960"/>
                  <a:pt x="732949" y="30103"/>
                </a:cubicBezTo>
                <a:cubicBezTo>
                  <a:pt x="735540" y="32170"/>
                  <a:pt x="737712" y="34732"/>
                  <a:pt x="739331" y="37628"/>
                </a:cubicBezTo>
                <a:lnTo>
                  <a:pt x="733139" y="41438"/>
                </a:lnTo>
                <a:cubicBezTo>
                  <a:pt x="728063" y="34466"/>
                  <a:pt x="719852" y="30475"/>
                  <a:pt x="711232" y="30770"/>
                </a:cubicBezTo>
                <a:cubicBezTo>
                  <a:pt x="704364" y="30570"/>
                  <a:pt x="697697" y="33142"/>
                  <a:pt x="692754" y="37914"/>
                </a:cubicBezTo>
                <a:cubicBezTo>
                  <a:pt x="687991" y="42410"/>
                  <a:pt x="685334" y="48696"/>
                  <a:pt x="685419" y="55249"/>
                </a:cubicBezTo>
                <a:cubicBezTo>
                  <a:pt x="685400" y="59640"/>
                  <a:pt x="686591" y="63955"/>
                  <a:pt x="688848" y="67727"/>
                </a:cubicBezTo>
                <a:cubicBezTo>
                  <a:pt x="691039" y="71756"/>
                  <a:pt x="694344" y="75061"/>
                  <a:pt x="698373" y="77252"/>
                </a:cubicBezTo>
                <a:cubicBezTo>
                  <a:pt x="702412" y="79414"/>
                  <a:pt x="706936" y="80529"/>
                  <a:pt x="711518" y="80491"/>
                </a:cubicBezTo>
                <a:cubicBezTo>
                  <a:pt x="720100" y="80624"/>
                  <a:pt x="728234" y="76661"/>
                  <a:pt x="733425" y="69823"/>
                </a:cubicBezTo>
                <a:lnTo>
                  <a:pt x="739616" y="73823"/>
                </a:lnTo>
                <a:cubicBezTo>
                  <a:pt x="736683" y="78205"/>
                  <a:pt x="732644" y="81719"/>
                  <a:pt x="727901" y="84015"/>
                </a:cubicBezTo>
                <a:cubicBezTo>
                  <a:pt x="722662" y="86482"/>
                  <a:pt x="716928" y="87720"/>
                  <a:pt x="711137" y="87634"/>
                </a:cubicBezTo>
                <a:cubicBezTo>
                  <a:pt x="702240" y="87806"/>
                  <a:pt x="693649" y="84367"/>
                  <a:pt x="687324" y="78109"/>
                </a:cubicBezTo>
                <a:cubicBezTo>
                  <a:pt x="681114" y="72375"/>
                  <a:pt x="677647" y="64270"/>
                  <a:pt x="677799" y="55821"/>
                </a:cubicBezTo>
                <a:cubicBezTo>
                  <a:pt x="677790" y="50058"/>
                  <a:pt x="679342" y="44400"/>
                  <a:pt x="682276" y="39438"/>
                </a:cubicBezTo>
                <a:cubicBezTo>
                  <a:pt x="685162" y="34437"/>
                  <a:pt x="689382" y="30351"/>
                  <a:pt x="694468" y="27627"/>
                </a:cubicBezTo>
                <a:cubicBezTo>
                  <a:pt x="699802" y="24808"/>
                  <a:pt x="705765" y="23369"/>
                  <a:pt x="711804" y="23436"/>
                </a:cubicBezTo>
                <a:close/>
                <a:moveTo>
                  <a:pt x="262414" y="23245"/>
                </a:moveTo>
                <a:cubicBezTo>
                  <a:pt x="268786" y="23798"/>
                  <a:pt x="274692" y="26807"/>
                  <a:pt x="278892" y="31627"/>
                </a:cubicBezTo>
                <a:lnTo>
                  <a:pt x="273939" y="36771"/>
                </a:lnTo>
                <a:cubicBezTo>
                  <a:pt x="270777" y="33246"/>
                  <a:pt x="266376" y="31094"/>
                  <a:pt x="261652" y="30770"/>
                </a:cubicBezTo>
                <a:cubicBezTo>
                  <a:pt x="259223" y="30732"/>
                  <a:pt x="256871" y="31618"/>
                  <a:pt x="255080" y="33246"/>
                </a:cubicBezTo>
                <a:cubicBezTo>
                  <a:pt x="253394" y="34704"/>
                  <a:pt x="252422" y="36828"/>
                  <a:pt x="252413" y="39056"/>
                </a:cubicBezTo>
                <a:cubicBezTo>
                  <a:pt x="252499" y="41152"/>
                  <a:pt x="253261" y="43162"/>
                  <a:pt x="254604" y="44772"/>
                </a:cubicBezTo>
                <a:cubicBezTo>
                  <a:pt x="257385" y="47439"/>
                  <a:pt x="260604" y="49601"/>
                  <a:pt x="264129" y="51153"/>
                </a:cubicBezTo>
                <a:cubicBezTo>
                  <a:pt x="268643" y="53201"/>
                  <a:pt x="272701" y="56154"/>
                  <a:pt x="276035" y="59821"/>
                </a:cubicBezTo>
                <a:cubicBezTo>
                  <a:pt x="278016" y="62602"/>
                  <a:pt x="279073" y="65936"/>
                  <a:pt x="279083" y="69346"/>
                </a:cubicBezTo>
                <a:cubicBezTo>
                  <a:pt x="279130" y="74109"/>
                  <a:pt x="277235" y="78681"/>
                  <a:pt x="273844" y="82014"/>
                </a:cubicBezTo>
                <a:cubicBezTo>
                  <a:pt x="270339" y="85434"/>
                  <a:pt x="265595" y="87291"/>
                  <a:pt x="260699" y="87158"/>
                </a:cubicBezTo>
                <a:cubicBezTo>
                  <a:pt x="257204" y="87158"/>
                  <a:pt x="253756" y="86377"/>
                  <a:pt x="250603" y="84872"/>
                </a:cubicBezTo>
                <a:cubicBezTo>
                  <a:pt x="247526" y="83405"/>
                  <a:pt x="244821" y="81262"/>
                  <a:pt x="242697" y="78585"/>
                </a:cubicBezTo>
                <a:lnTo>
                  <a:pt x="247650" y="72966"/>
                </a:lnTo>
                <a:cubicBezTo>
                  <a:pt x="250651" y="76995"/>
                  <a:pt x="255299" y="79471"/>
                  <a:pt x="260319" y="79728"/>
                </a:cubicBezTo>
                <a:cubicBezTo>
                  <a:pt x="263262" y="79814"/>
                  <a:pt x="266129" y="78757"/>
                  <a:pt x="268320" y="76776"/>
                </a:cubicBezTo>
                <a:cubicBezTo>
                  <a:pt x="270406" y="74985"/>
                  <a:pt x="271625" y="72385"/>
                  <a:pt x="271653" y="69632"/>
                </a:cubicBezTo>
                <a:cubicBezTo>
                  <a:pt x="271634" y="67441"/>
                  <a:pt x="270863" y="65317"/>
                  <a:pt x="269463" y="63631"/>
                </a:cubicBezTo>
                <a:cubicBezTo>
                  <a:pt x="266653" y="60983"/>
                  <a:pt x="263433" y="58802"/>
                  <a:pt x="259938" y="57154"/>
                </a:cubicBezTo>
                <a:cubicBezTo>
                  <a:pt x="255623" y="55259"/>
                  <a:pt x="251784" y="52430"/>
                  <a:pt x="248698" y="48867"/>
                </a:cubicBezTo>
                <a:cubicBezTo>
                  <a:pt x="246698" y="46105"/>
                  <a:pt x="245660" y="42752"/>
                  <a:pt x="245745" y="39342"/>
                </a:cubicBezTo>
                <a:cubicBezTo>
                  <a:pt x="245631" y="34999"/>
                  <a:pt x="247355" y="30808"/>
                  <a:pt x="250508" y="27817"/>
                </a:cubicBezTo>
                <a:cubicBezTo>
                  <a:pt x="253699" y="24760"/>
                  <a:pt x="257994" y="23112"/>
                  <a:pt x="262414" y="23245"/>
                </a:cubicBezTo>
                <a:close/>
                <a:moveTo>
                  <a:pt x="19813" y="23245"/>
                </a:moveTo>
                <a:cubicBezTo>
                  <a:pt x="26146" y="23845"/>
                  <a:pt x="32005" y="26836"/>
                  <a:pt x="36196" y="31627"/>
                </a:cubicBezTo>
                <a:lnTo>
                  <a:pt x="31147" y="36771"/>
                </a:lnTo>
                <a:cubicBezTo>
                  <a:pt x="28023" y="33256"/>
                  <a:pt x="23651" y="31104"/>
                  <a:pt x="18955" y="30770"/>
                </a:cubicBezTo>
                <a:cubicBezTo>
                  <a:pt x="16526" y="30732"/>
                  <a:pt x="14174" y="31618"/>
                  <a:pt x="12383" y="33247"/>
                </a:cubicBezTo>
                <a:cubicBezTo>
                  <a:pt x="10697" y="34704"/>
                  <a:pt x="9725" y="36828"/>
                  <a:pt x="9716" y="39057"/>
                </a:cubicBezTo>
                <a:cubicBezTo>
                  <a:pt x="9802" y="41152"/>
                  <a:pt x="10564" y="43162"/>
                  <a:pt x="11907" y="44772"/>
                </a:cubicBezTo>
                <a:cubicBezTo>
                  <a:pt x="14688" y="47439"/>
                  <a:pt x="17907" y="49601"/>
                  <a:pt x="21432" y="51154"/>
                </a:cubicBezTo>
                <a:cubicBezTo>
                  <a:pt x="25928" y="53201"/>
                  <a:pt x="29947" y="56145"/>
                  <a:pt x="33243" y="59821"/>
                </a:cubicBezTo>
                <a:cubicBezTo>
                  <a:pt x="35291" y="62574"/>
                  <a:pt x="36396" y="65917"/>
                  <a:pt x="36386" y="69346"/>
                </a:cubicBezTo>
                <a:cubicBezTo>
                  <a:pt x="36443" y="74128"/>
                  <a:pt x="34510" y="78710"/>
                  <a:pt x="31052" y="82015"/>
                </a:cubicBezTo>
                <a:cubicBezTo>
                  <a:pt x="27594" y="85453"/>
                  <a:pt x="22880" y="87311"/>
                  <a:pt x="18003" y="87158"/>
                </a:cubicBezTo>
                <a:cubicBezTo>
                  <a:pt x="14507" y="87158"/>
                  <a:pt x="11059" y="86377"/>
                  <a:pt x="7906" y="84872"/>
                </a:cubicBezTo>
                <a:cubicBezTo>
                  <a:pt x="4820" y="83405"/>
                  <a:pt x="2124" y="81262"/>
                  <a:pt x="0" y="78586"/>
                </a:cubicBezTo>
                <a:lnTo>
                  <a:pt x="4954" y="72966"/>
                </a:lnTo>
                <a:cubicBezTo>
                  <a:pt x="7954" y="76995"/>
                  <a:pt x="12602" y="79472"/>
                  <a:pt x="17622" y="79729"/>
                </a:cubicBezTo>
                <a:cubicBezTo>
                  <a:pt x="20574" y="79814"/>
                  <a:pt x="23432" y="78757"/>
                  <a:pt x="25623" y="76776"/>
                </a:cubicBezTo>
                <a:cubicBezTo>
                  <a:pt x="27718" y="74985"/>
                  <a:pt x="28928" y="72385"/>
                  <a:pt x="28956" y="69632"/>
                </a:cubicBezTo>
                <a:cubicBezTo>
                  <a:pt x="28937" y="67441"/>
                  <a:pt x="28166" y="65317"/>
                  <a:pt x="26766" y="63631"/>
                </a:cubicBezTo>
                <a:cubicBezTo>
                  <a:pt x="23956" y="60974"/>
                  <a:pt x="20746" y="58793"/>
                  <a:pt x="17241" y="57154"/>
                </a:cubicBezTo>
                <a:cubicBezTo>
                  <a:pt x="12973" y="55230"/>
                  <a:pt x="9163" y="52401"/>
                  <a:pt x="6097" y="48868"/>
                </a:cubicBezTo>
                <a:cubicBezTo>
                  <a:pt x="4096" y="46105"/>
                  <a:pt x="3058" y="42753"/>
                  <a:pt x="3144" y="39343"/>
                </a:cubicBezTo>
                <a:cubicBezTo>
                  <a:pt x="2991" y="34990"/>
                  <a:pt x="4725" y="30789"/>
                  <a:pt x="7906" y="27817"/>
                </a:cubicBezTo>
                <a:cubicBezTo>
                  <a:pt x="11088" y="24741"/>
                  <a:pt x="15383" y="23083"/>
                  <a:pt x="19813" y="23245"/>
                </a:cubicBezTo>
                <a:close/>
                <a:moveTo>
                  <a:pt x="857726" y="23150"/>
                </a:moveTo>
                <a:cubicBezTo>
                  <a:pt x="860612" y="23141"/>
                  <a:pt x="863460" y="23722"/>
                  <a:pt x="866108" y="24865"/>
                </a:cubicBezTo>
                <a:cubicBezTo>
                  <a:pt x="868594" y="25865"/>
                  <a:pt x="870813" y="27427"/>
                  <a:pt x="872585" y="29437"/>
                </a:cubicBezTo>
                <a:cubicBezTo>
                  <a:pt x="874576" y="31885"/>
                  <a:pt x="876071" y="34695"/>
                  <a:pt x="876966" y="37724"/>
                </a:cubicBezTo>
                <a:cubicBezTo>
                  <a:pt x="879157" y="33352"/>
                  <a:pt x="882443" y="29608"/>
                  <a:pt x="886491" y="26865"/>
                </a:cubicBezTo>
                <a:cubicBezTo>
                  <a:pt x="890235" y="24436"/>
                  <a:pt x="894607" y="23141"/>
                  <a:pt x="899065" y="23150"/>
                </a:cubicBezTo>
                <a:cubicBezTo>
                  <a:pt x="903008" y="23065"/>
                  <a:pt x="906894" y="24160"/>
                  <a:pt x="910209" y="26294"/>
                </a:cubicBezTo>
                <a:cubicBezTo>
                  <a:pt x="913438" y="28446"/>
                  <a:pt x="915933" y="31542"/>
                  <a:pt x="917352" y="35152"/>
                </a:cubicBezTo>
                <a:cubicBezTo>
                  <a:pt x="919219" y="40667"/>
                  <a:pt x="920029" y="46486"/>
                  <a:pt x="919734" y="52297"/>
                </a:cubicBezTo>
                <a:lnTo>
                  <a:pt x="919734" y="85444"/>
                </a:lnTo>
                <a:lnTo>
                  <a:pt x="911733" y="85444"/>
                </a:lnTo>
                <a:lnTo>
                  <a:pt x="911733" y="52297"/>
                </a:lnTo>
                <a:cubicBezTo>
                  <a:pt x="911990" y="47772"/>
                  <a:pt x="911504" y="43239"/>
                  <a:pt x="910304" y="38867"/>
                </a:cubicBezTo>
                <a:cubicBezTo>
                  <a:pt x="909428" y="36419"/>
                  <a:pt x="907751" y="34333"/>
                  <a:pt x="905541" y="32961"/>
                </a:cubicBezTo>
                <a:cubicBezTo>
                  <a:pt x="903170" y="31418"/>
                  <a:pt x="900369" y="30646"/>
                  <a:pt x="897541" y="30770"/>
                </a:cubicBezTo>
                <a:cubicBezTo>
                  <a:pt x="893807" y="30713"/>
                  <a:pt x="890159" y="31885"/>
                  <a:pt x="887158" y="34104"/>
                </a:cubicBezTo>
                <a:cubicBezTo>
                  <a:pt x="884034" y="36304"/>
                  <a:pt x="881643" y="39390"/>
                  <a:pt x="880300" y="42962"/>
                </a:cubicBezTo>
                <a:cubicBezTo>
                  <a:pt x="878500" y="49144"/>
                  <a:pt x="877757" y="55583"/>
                  <a:pt x="878109" y="62012"/>
                </a:cubicBezTo>
                <a:lnTo>
                  <a:pt x="878109" y="85825"/>
                </a:lnTo>
                <a:lnTo>
                  <a:pt x="870394" y="85825"/>
                </a:lnTo>
                <a:lnTo>
                  <a:pt x="870394" y="54678"/>
                </a:lnTo>
                <a:cubicBezTo>
                  <a:pt x="870623" y="49687"/>
                  <a:pt x="870175" y="44686"/>
                  <a:pt x="869061" y="39819"/>
                </a:cubicBezTo>
                <a:cubicBezTo>
                  <a:pt x="868194" y="37238"/>
                  <a:pt x="866527" y="34999"/>
                  <a:pt x="864298" y="33437"/>
                </a:cubicBezTo>
                <a:cubicBezTo>
                  <a:pt x="861888" y="31875"/>
                  <a:pt x="859069" y="31075"/>
                  <a:pt x="856202" y="31151"/>
                </a:cubicBezTo>
                <a:cubicBezTo>
                  <a:pt x="852554" y="31142"/>
                  <a:pt x="848991" y="32275"/>
                  <a:pt x="846010" y="34390"/>
                </a:cubicBezTo>
                <a:cubicBezTo>
                  <a:pt x="842867" y="36552"/>
                  <a:pt x="840447" y="39600"/>
                  <a:pt x="839057" y="43153"/>
                </a:cubicBezTo>
                <a:cubicBezTo>
                  <a:pt x="837276" y="48620"/>
                  <a:pt x="836504" y="54364"/>
                  <a:pt x="836771" y="60107"/>
                </a:cubicBezTo>
                <a:lnTo>
                  <a:pt x="836771" y="85825"/>
                </a:lnTo>
                <a:lnTo>
                  <a:pt x="828960" y="85825"/>
                </a:lnTo>
                <a:lnTo>
                  <a:pt x="829056" y="24674"/>
                </a:lnTo>
                <a:lnTo>
                  <a:pt x="836866" y="24674"/>
                </a:lnTo>
                <a:lnTo>
                  <a:pt x="836866" y="35152"/>
                </a:lnTo>
                <a:cubicBezTo>
                  <a:pt x="839105" y="31828"/>
                  <a:pt x="841953" y="28951"/>
                  <a:pt x="845248" y="26675"/>
                </a:cubicBezTo>
                <a:cubicBezTo>
                  <a:pt x="849011" y="24379"/>
                  <a:pt x="853325" y="23160"/>
                  <a:pt x="857726" y="23150"/>
                </a:cubicBezTo>
                <a:close/>
                <a:moveTo>
                  <a:pt x="321373" y="23149"/>
                </a:moveTo>
                <a:cubicBezTo>
                  <a:pt x="324259" y="23140"/>
                  <a:pt x="327107" y="23721"/>
                  <a:pt x="329755" y="24864"/>
                </a:cubicBezTo>
                <a:cubicBezTo>
                  <a:pt x="332222" y="25893"/>
                  <a:pt x="334442" y="27455"/>
                  <a:pt x="336232" y="29436"/>
                </a:cubicBezTo>
                <a:cubicBezTo>
                  <a:pt x="338194" y="31903"/>
                  <a:pt x="339671" y="34713"/>
                  <a:pt x="340614" y="37723"/>
                </a:cubicBezTo>
                <a:cubicBezTo>
                  <a:pt x="342804" y="33351"/>
                  <a:pt x="346091" y="29608"/>
                  <a:pt x="350139" y="26864"/>
                </a:cubicBezTo>
                <a:cubicBezTo>
                  <a:pt x="353882" y="24435"/>
                  <a:pt x="358254" y="23140"/>
                  <a:pt x="362712" y="23149"/>
                </a:cubicBezTo>
                <a:cubicBezTo>
                  <a:pt x="366655" y="23083"/>
                  <a:pt x="370532" y="24178"/>
                  <a:pt x="373856" y="26293"/>
                </a:cubicBezTo>
                <a:cubicBezTo>
                  <a:pt x="377047" y="28493"/>
                  <a:pt x="379523" y="31570"/>
                  <a:pt x="381000" y="35151"/>
                </a:cubicBezTo>
                <a:cubicBezTo>
                  <a:pt x="382781" y="40685"/>
                  <a:pt x="383552" y="46486"/>
                  <a:pt x="383286" y="52296"/>
                </a:cubicBezTo>
                <a:lnTo>
                  <a:pt x="383286" y="85443"/>
                </a:lnTo>
                <a:lnTo>
                  <a:pt x="375380" y="85443"/>
                </a:lnTo>
                <a:lnTo>
                  <a:pt x="375380" y="52296"/>
                </a:lnTo>
                <a:cubicBezTo>
                  <a:pt x="375637" y="47772"/>
                  <a:pt x="375152" y="43238"/>
                  <a:pt x="373951" y="38866"/>
                </a:cubicBezTo>
                <a:cubicBezTo>
                  <a:pt x="373046" y="36437"/>
                  <a:pt x="371370" y="34360"/>
                  <a:pt x="369189" y="32960"/>
                </a:cubicBezTo>
                <a:cubicBezTo>
                  <a:pt x="366808" y="31436"/>
                  <a:pt x="364017" y="30674"/>
                  <a:pt x="361188" y="30769"/>
                </a:cubicBezTo>
                <a:cubicBezTo>
                  <a:pt x="357454" y="30712"/>
                  <a:pt x="353806" y="31884"/>
                  <a:pt x="350806" y="34103"/>
                </a:cubicBezTo>
                <a:cubicBezTo>
                  <a:pt x="347681" y="36303"/>
                  <a:pt x="345291" y="39390"/>
                  <a:pt x="343948" y="42961"/>
                </a:cubicBezTo>
                <a:cubicBezTo>
                  <a:pt x="342100" y="49134"/>
                  <a:pt x="341357" y="55582"/>
                  <a:pt x="341757" y="62011"/>
                </a:cubicBezTo>
                <a:lnTo>
                  <a:pt x="341757" y="85824"/>
                </a:lnTo>
                <a:lnTo>
                  <a:pt x="333946" y="85824"/>
                </a:lnTo>
                <a:lnTo>
                  <a:pt x="333946" y="54677"/>
                </a:lnTo>
                <a:cubicBezTo>
                  <a:pt x="334213" y="49677"/>
                  <a:pt x="333727" y="44676"/>
                  <a:pt x="332518" y="39818"/>
                </a:cubicBezTo>
                <a:cubicBezTo>
                  <a:pt x="331679" y="37218"/>
                  <a:pt x="330003" y="34980"/>
                  <a:pt x="327755" y="33436"/>
                </a:cubicBezTo>
                <a:cubicBezTo>
                  <a:pt x="325345" y="31874"/>
                  <a:pt x="322526" y="31074"/>
                  <a:pt x="319659" y="31150"/>
                </a:cubicBezTo>
                <a:cubicBezTo>
                  <a:pt x="316039" y="31141"/>
                  <a:pt x="312505" y="32274"/>
                  <a:pt x="309562" y="34389"/>
                </a:cubicBezTo>
                <a:cubicBezTo>
                  <a:pt x="306419" y="36551"/>
                  <a:pt x="304000" y="39599"/>
                  <a:pt x="302609" y="43152"/>
                </a:cubicBezTo>
                <a:cubicBezTo>
                  <a:pt x="300828" y="48619"/>
                  <a:pt x="300056" y="54363"/>
                  <a:pt x="300323" y="60107"/>
                </a:cubicBezTo>
                <a:lnTo>
                  <a:pt x="300323" y="85824"/>
                </a:lnTo>
                <a:lnTo>
                  <a:pt x="292512" y="85824"/>
                </a:lnTo>
                <a:lnTo>
                  <a:pt x="292703" y="24674"/>
                </a:lnTo>
                <a:lnTo>
                  <a:pt x="300514" y="24674"/>
                </a:lnTo>
                <a:lnTo>
                  <a:pt x="300514" y="35151"/>
                </a:lnTo>
                <a:cubicBezTo>
                  <a:pt x="302752" y="31827"/>
                  <a:pt x="305600" y="28950"/>
                  <a:pt x="308895" y="26674"/>
                </a:cubicBezTo>
                <a:cubicBezTo>
                  <a:pt x="312648" y="24359"/>
                  <a:pt x="316963" y="23140"/>
                  <a:pt x="321373" y="23149"/>
                </a:cubicBezTo>
                <a:close/>
                <a:moveTo>
                  <a:pt x="508635" y="22959"/>
                </a:moveTo>
                <a:cubicBezTo>
                  <a:pt x="512921" y="22883"/>
                  <a:pt x="517131" y="24073"/>
                  <a:pt x="520731" y="26388"/>
                </a:cubicBezTo>
                <a:cubicBezTo>
                  <a:pt x="524237" y="28703"/>
                  <a:pt x="526961" y="32017"/>
                  <a:pt x="528542" y="35913"/>
                </a:cubicBezTo>
                <a:cubicBezTo>
                  <a:pt x="530475" y="41809"/>
                  <a:pt x="531314" y="48000"/>
                  <a:pt x="531018" y="54201"/>
                </a:cubicBezTo>
                <a:lnTo>
                  <a:pt x="531018" y="85443"/>
                </a:lnTo>
                <a:lnTo>
                  <a:pt x="523208" y="85443"/>
                </a:lnTo>
                <a:lnTo>
                  <a:pt x="523208" y="56868"/>
                </a:lnTo>
                <a:cubicBezTo>
                  <a:pt x="523379" y="52182"/>
                  <a:pt x="523094" y="47495"/>
                  <a:pt x="522351" y="42866"/>
                </a:cubicBezTo>
                <a:cubicBezTo>
                  <a:pt x="521789" y="39171"/>
                  <a:pt x="519931" y="35799"/>
                  <a:pt x="517112" y="33341"/>
                </a:cubicBezTo>
                <a:cubicBezTo>
                  <a:pt x="514216" y="31217"/>
                  <a:pt x="510692" y="30150"/>
                  <a:pt x="507111" y="30293"/>
                </a:cubicBezTo>
                <a:cubicBezTo>
                  <a:pt x="502415" y="30255"/>
                  <a:pt x="497872" y="31951"/>
                  <a:pt x="494347" y="35056"/>
                </a:cubicBezTo>
                <a:cubicBezTo>
                  <a:pt x="490709" y="37989"/>
                  <a:pt x="488127" y="42038"/>
                  <a:pt x="487013" y="46581"/>
                </a:cubicBezTo>
                <a:cubicBezTo>
                  <a:pt x="486060" y="52048"/>
                  <a:pt x="485670" y="57601"/>
                  <a:pt x="485870" y="63154"/>
                </a:cubicBezTo>
                <a:lnTo>
                  <a:pt x="485870" y="85443"/>
                </a:lnTo>
                <a:lnTo>
                  <a:pt x="478059" y="85443"/>
                </a:lnTo>
                <a:lnTo>
                  <a:pt x="478059" y="24673"/>
                </a:lnTo>
                <a:lnTo>
                  <a:pt x="485870" y="24673"/>
                </a:lnTo>
                <a:lnTo>
                  <a:pt x="485870" y="35532"/>
                </a:lnTo>
                <a:cubicBezTo>
                  <a:pt x="488623" y="31665"/>
                  <a:pt x="492166" y="28417"/>
                  <a:pt x="496252" y="26007"/>
                </a:cubicBezTo>
                <a:cubicBezTo>
                  <a:pt x="500062" y="23988"/>
                  <a:pt x="504320" y="22940"/>
                  <a:pt x="508635" y="22959"/>
                </a:cubicBezTo>
                <a:close/>
                <a:moveTo>
                  <a:pt x="599218" y="22769"/>
                </a:moveTo>
                <a:cubicBezTo>
                  <a:pt x="603914" y="22712"/>
                  <a:pt x="608553" y="23788"/>
                  <a:pt x="612744" y="25913"/>
                </a:cubicBezTo>
                <a:cubicBezTo>
                  <a:pt x="616954" y="28227"/>
                  <a:pt x="620573" y="31485"/>
                  <a:pt x="623316" y="35438"/>
                </a:cubicBezTo>
                <a:lnTo>
                  <a:pt x="623316" y="24674"/>
                </a:lnTo>
                <a:lnTo>
                  <a:pt x="631127" y="24674"/>
                </a:lnTo>
                <a:lnTo>
                  <a:pt x="631127" y="85444"/>
                </a:lnTo>
                <a:lnTo>
                  <a:pt x="623412" y="85444"/>
                </a:lnTo>
                <a:lnTo>
                  <a:pt x="623412" y="74966"/>
                </a:lnTo>
                <a:cubicBezTo>
                  <a:pt x="620449" y="78700"/>
                  <a:pt x="616716" y="81758"/>
                  <a:pt x="612458" y="83920"/>
                </a:cubicBezTo>
                <a:cubicBezTo>
                  <a:pt x="608295" y="86015"/>
                  <a:pt x="603685" y="87063"/>
                  <a:pt x="599028" y="86968"/>
                </a:cubicBezTo>
                <a:cubicBezTo>
                  <a:pt x="590684" y="87015"/>
                  <a:pt x="582702" y="83558"/>
                  <a:pt x="577025" y="77443"/>
                </a:cubicBezTo>
                <a:cubicBezTo>
                  <a:pt x="570862" y="71480"/>
                  <a:pt x="567414" y="63251"/>
                  <a:pt x="567500" y="54678"/>
                </a:cubicBezTo>
                <a:cubicBezTo>
                  <a:pt x="567424" y="46220"/>
                  <a:pt x="570872" y="38105"/>
                  <a:pt x="577025" y="32294"/>
                </a:cubicBezTo>
                <a:cubicBezTo>
                  <a:pt x="582740" y="26122"/>
                  <a:pt x="590808" y="22655"/>
                  <a:pt x="599218" y="22769"/>
                </a:cubicBezTo>
                <a:close/>
                <a:moveTo>
                  <a:pt x="428911" y="22769"/>
                </a:moveTo>
                <a:cubicBezTo>
                  <a:pt x="433607" y="22712"/>
                  <a:pt x="438246" y="23788"/>
                  <a:pt x="442437" y="25912"/>
                </a:cubicBezTo>
                <a:cubicBezTo>
                  <a:pt x="446647" y="28227"/>
                  <a:pt x="450266" y="31484"/>
                  <a:pt x="453009" y="35437"/>
                </a:cubicBezTo>
                <a:lnTo>
                  <a:pt x="453009" y="24674"/>
                </a:lnTo>
                <a:lnTo>
                  <a:pt x="460820" y="24674"/>
                </a:lnTo>
                <a:lnTo>
                  <a:pt x="460820" y="85443"/>
                </a:lnTo>
                <a:lnTo>
                  <a:pt x="453105" y="85443"/>
                </a:lnTo>
                <a:lnTo>
                  <a:pt x="453105" y="74966"/>
                </a:lnTo>
                <a:cubicBezTo>
                  <a:pt x="450162" y="78719"/>
                  <a:pt x="446418" y="81786"/>
                  <a:pt x="442151" y="83919"/>
                </a:cubicBezTo>
                <a:cubicBezTo>
                  <a:pt x="437988" y="86015"/>
                  <a:pt x="433378" y="87063"/>
                  <a:pt x="428721" y="86967"/>
                </a:cubicBezTo>
                <a:cubicBezTo>
                  <a:pt x="420377" y="87015"/>
                  <a:pt x="412395" y="83557"/>
                  <a:pt x="406718" y="77442"/>
                </a:cubicBezTo>
                <a:cubicBezTo>
                  <a:pt x="400555" y="71480"/>
                  <a:pt x="397107" y="63250"/>
                  <a:pt x="397193" y="54677"/>
                </a:cubicBezTo>
                <a:cubicBezTo>
                  <a:pt x="397155" y="46229"/>
                  <a:pt x="400603" y="38132"/>
                  <a:pt x="406718" y="32294"/>
                </a:cubicBezTo>
                <a:cubicBezTo>
                  <a:pt x="412452" y="26141"/>
                  <a:pt x="420501" y="22683"/>
                  <a:pt x="428911" y="22769"/>
                </a:cubicBezTo>
                <a:close/>
                <a:moveTo>
                  <a:pt x="48863" y="1529"/>
                </a:moveTo>
                <a:lnTo>
                  <a:pt x="56674" y="1529"/>
                </a:lnTo>
                <a:lnTo>
                  <a:pt x="56674" y="85730"/>
                </a:lnTo>
                <a:lnTo>
                  <a:pt x="48863" y="85730"/>
                </a:lnTo>
                <a:close/>
                <a:moveTo>
                  <a:pt x="148209" y="1147"/>
                </a:moveTo>
                <a:lnTo>
                  <a:pt x="156020" y="1528"/>
                </a:lnTo>
                <a:lnTo>
                  <a:pt x="156020" y="85729"/>
                </a:lnTo>
                <a:lnTo>
                  <a:pt x="148305" y="85729"/>
                </a:lnTo>
                <a:lnTo>
                  <a:pt x="148305" y="75251"/>
                </a:lnTo>
                <a:cubicBezTo>
                  <a:pt x="145342" y="78985"/>
                  <a:pt x="141609" y="82042"/>
                  <a:pt x="137351" y="84205"/>
                </a:cubicBezTo>
                <a:cubicBezTo>
                  <a:pt x="133188" y="86300"/>
                  <a:pt x="128578" y="87348"/>
                  <a:pt x="123921" y="87253"/>
                </a:cubicBezTo>
                <a:cubicBezTo>
                  <a:pt x="115577" y="87300"/>
                  <a:pt x="107595" y="83843"/>
                  <a:pt x="101918" y="77728"/>
                </a:cubicBezTo>
                <a:cubicBezTo>
                  <a:pt x="95755" y="71765"/>
                  <a:pt x="92307" y="63535"/>
                  <a:pt x="92393" y="54963"/>
                </a:cubicBezTo>
                <a:cubicBezTo>
                  <a:pt x="92355" y="46514"/>
                  <a:pt x="95803" y="38418"/>
                  <a:pt x="101918" y="32579"/>
                </a:cubicBezTo>
                <a:cubicBezTo>
                  <a:pt x="107633" y="26407"/>
                  <a:pt x="115701" y="22940"/>
                  <a:pt x="124111" y="23054"/>
                </a:cubicBezTo>
                <a:cubicBezTo>
                  <a:pt x="128807" y="22997"/>
                  <a:pt x="133446" y="24073"/>
                  <a:pt x="137637" y="26197"/>
                </a:cubicBezTo>
                <a:cubicBezTo>
                  <a:pt x="141847" y="28512"/>
                  <a:pt x="145466" y="31769"/>
                  <a:pt x="148209" y="35722"/>
                </a:cubicBezTo>
                <a:close/>
                <a:moveTo>
                  <a:pt x="550450" y="4"/>
                </a:moveTo>
                <a:cubicBezTo>
                  <a:pt x="552183" y="-63"/>
                  <a:pt x="553850" y="633"/>
                  <a:pt x="555022" y="1909"/>
                </a:cubicBezTo>
                <a:cubicBezTo>
                  <a:pt x="556260" y="3109"/>
                  <a:pt x="556946" y="4757"/>
                  <a:pt x="556927" y="6481"/>
                </a:cubicBezTo>
                <a:cubicBezTo>
                  <a:pt x="556927" y="8167"/>
                  <a:pt x="556241" y="9786"/>
                  <a:pt x="555022" y="10958"/>
                </a:cubicBezTo>
                <a:cubicBezTo>
                  <a:pt x="553822" y="12196"/>
                  <a:pt x="552174" y="12882"/>
                  <a:pt x="550450" y="12863"/>
                </a:cubicBezTo>
                <a:cubicBezTo>
                  <a:pt x="548764" y="12863"/>
                  <a:pt x="547144" y="12177"/>
                  <a:pt x="545973" y="10958"/>
                </a:cubicBezTo>
                <a:cubicBezTo>
                  <a:pt x="544754" y="9786"/>
                  <a:pt x="544068" y="8167"/>
                  <a:pt x="544068" y="6481"/>
                </a:cubicBezTo>
                <a:cubicBezTo>
                  <a:pt x="544049" y="4757"/>
                  <a:pt x="544735" y="3109"/>
                  <a:pt x="545973" y="1909"/>
                </a:cubicBezTo>
                <a:cubicBezTo>
                  <a:pt x="547116" y="652"/>
                  <a:pt x="548754" y="-44"/>
                  <a:pt x="550450" y="4"/>
                </a:cubicBezTo>
                <a:close/>
                <a:moveTo>
                  <a:pt x="75628" y="4"/>
                </a:moveTo>
                <a:cubicBezTo>
                  <a:pt x="77362" y="-63"/>
                  <a:pt x="79029" y="633"/>
                  <a:pt x="80200" y="1909"/>
                </a:cubicBezTo>
                <a:cubicBezTo>
                  <a:pt x="81439" y="3109"/>
                  <a:pt x="82124" y="4757"/>
                  <a:pt x="82105" y="6481"/>
                </a:cubicBezTo>
                <a:cubicBezTo>
                  <a:pt x="82105" y="8167"/>
                  <a:pt x="81420" y="9786"/>
                  <a:pt x="80200" y="10958"/>
                </a:cubicBezTo>
                <a:cubicBezTo>
                  <a:pt x="79000" y="12196"/>
                  <a:pt x="77352" y="12882"/>
                  <a:pt x="75628" y="12863"/>
                </a:cubicBezTo>
                <a:cubicBezTo>
                  <a:pt x="73942" y="12863"/>
                  <a:pt x="72323" y="12177"/>
                  <a:pt x="71152" y="10958"/>
                </a:cubicBezTo>
                <a:cubicBezTo>
                  <a:pt x="69932" y="9786"/>
                  <a:pt x="69247" y="8167"/>
                  <a:pt x="69247" y="6481"/>
                </a:cubicBezTo>
                <a:cubicBezTo>
                  <a:pt x="69228" y="4757"/>
                  <a:pt x="69913" y="3109"/>
                  <a:pt x="71152" y="1909"/>
                </a:cubicBezTo>
                <a:cubicBezTo>
                  <a:pt x="72295" y="652"/>
                  <a:pt x="73933" y="-44"/>
                  <a:pt x="75628" y="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7 Quote">
  <p:cSld name="CUSTOM_6"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9"/>
          <p:cNvSpPr/>
          <p:nvPr/>
        </p:nvSpPr>
        <p:spPr>
          <a:xfrm flipH="1" rot="10800000">
            <a:off x="-34947" y="-4222"/>
            <a:ext cx="12071349" cy="6891342"/>
          </a:xfrm>
          <a:custGeom>
            <a:rect b="b" l="l" r="r" t="t"/>
            <a:pathLst>
              <a:path extrusionOk="0" h="6891342" w="12071349">
                <a:moveTo>
                  <a:pt x="429946" y="0"/>
                </a:moveTo>
                <a:lnTo>
                  <a:pt x="1108922" y="0"/>
                </a:lnTo>
                <a:lnTo>
                  <a:pt x="1108922" y="4"/>
                </a:lnTo>
                <a:lnTo>
                  <a:pt x="12071349" y="4"/>
                </a:lnTo>
                <a:lnTo>
                  <a:pt x="12071349" y="6891342"/>
                </a:lnTo>
                <a:lnTo>
                  <a:pt x="954624" y="6891342"/>
                </a:lnTo>
                <a:lnTo>
                  <a:pt x="954624" y="6888479"/>
                </a:lnTo>
                <a:lnTo>
                  <a:pt x="147862" y="6888479"/>
                </a:lnTo>
                <a:lnTo>
                  <a:pt x="145371" y="6880396"/>
                </a:lnTo>
                <a:cubicBezTo>
                  <a:pt x="140448" y="6846825"/>
                  <a:pt x="165762" y="6814197"/>
                  <a:pt x="174010" y="6781283"/>
                </a:cubicBezTo>
                <a:cubicBezTo>
                  <a:pt x="193347" y="6705276"/>
                  <a:pt x="247810" y="6636224"/>
                  <a:pt x="249229" y="6555790"/>
                </a:cubicBezTo>
                <a:cubicBezTo>
                  <a:pt x="251891" y="6423251"/>
                  <a:pt x="230602" y="6296657"/>
                  <a:pt x="129661" y="6181064"/>
                </a:cubicBezTo>
                <a:cubicBezTo>
                  <a:pt x="102872" y="6151991"/>
                  <a:pt x="99678" y="6114923"/>
                  <a:pt x="121676" y="6083810"/>
                </a:cubicBezTo>
                <a:cubicBezTo>
                  <a:pt x="160351" y="6029303"/>
                  <a:pt x="134451" y="5976313"/>
                  <a:pt x="115289" y="5923829"/>
                </a:cubicBezTo>
                <a:cubicBezTo>
                  <a:pt x="105888" y="5897397"/>
                  <a:pt x="73422" y="5876908"/>
                  <a:pt x="73422" y="5847948"/>
                </a:cubicBezTo>
                <a:cubicBezTo>
                  <a:pt x="75374" y="5748165"/>
                  <a:pt x="91518" y="5648380"/>
                  <a:pt x="104113" y="5549609"/>
                </a:cubicBezTo>
                <a:cubicBezTo>
                  <a:pt x="114049" y="5475499"/>
                  <a:pt x="96309" y="5414035"/>
                  <a:pt x="43088" y="5361678"/>
                </a:cubicBezTo>
                <a:cubicBezTo>
                  <a:pt x="13727" y="5332273"/>
                  <a:pt x="-66" y="5305620"/>
                  <a:pt x="0" y="5279552"/>
                </a:cubicBezTo>
                <a:cubicBezTo>
                  <a:pt x="66" y="5253484"/>
                  <a:pt x="13993" y="5228000"/>
                  <a:pt x="40071" y="5200936"/>
                </a:cubicBezTo>
                <a:cubicBezTo>
                  <a:pt x="97549" y="5141243"/>
                  <a:pt x="131434" y="5073582"/>
                  <a:pt x="165318" y="5006428"/>
                </a:cubicBezTo>
                <a:cubicBezTo>
                  <a:pt x="186783" y="4963556"/>
                  <a:pt x="196541" y="4911830"/>
                  <a:pt x="145449" y="4881477"/>
                </a:cubicBezTo>
                <a:cubicBezTo>
                  <a:pt x="76795" y="4840755"/>
                  <a:pt x="86728" y="4799274"/>
                  <a:pt x="113693" y="4752986"/>
                </a:cubicBezTo>
                <a:cubicBezTo>
                  <a:pt x="140659" y="4706699"/>
                  <a:pt x="160351" y="4657249"/>
                  <a:pt x="195831" y="4613870"/>
                </a:cubicBezTo>
                <a:cubicBezTo>
                  <a:pt x="252777" y="4543554"/>
                  <a:pt x="258456" y="4469825"/>
                  <a:pt x="240716" y="4393943"/>
                </a:cubicBezTo>
                <a:cubicBezTo>
                  <a:pt x="228827" y="4342040"/>
                  <a:pt x="228295" y="4289113"/>
                  <a:pt x="239649" y="4237123"/>
                </a:cubicBezTo>
                <a:cubicBezTo>
                  <a:pt x="250293" y="4185650"/>
                  <a:pt x="264131" y="4131648"/>
                  <a:pt x="224037" y="4082958"/>
                </a:cubicBezTo>
                <a:cubicBezTo>
                  <a:pt x="189445" y="4044827"/>
                  <a:pt x="187139" y="3996213"/>
                  <a:pt x="218006" y="3956490"/>
                </a:cubicBezTo>
                <a:cubicBezTo>
                  <a:pt x="233797" y="3929261"/>
                  <a:pt x="244085" y="3900553"/>
                  <a:pt x="248520" y="3871249"/>
                </a:cubicBezTo>
                <a:cubicBezTo>
                  <a:pt x="292337" y="3691918"/>
                  <a:pt x="260939" y="3512713"/>
                  <a:pt x="243199" y="3333886"/>
                </a:cubicBezTo>
                <a:cubicBezTo>
                  <a:pt x="239116" y="3290887"/>
                  <a:pt x="232376" y="3248014"/>
                  <a:pt x="254729" y="3210074"/>
                </a:cubicBezTo>
                <a:cubicBezTo>
                  <a:pt x="297306" y="3138746"/>
                  <a:pt x="274245" y="3074754"/>
                  <a:pt x="235393" y="3009116"/>
                </a:cubicBezTo>
                <a:cubicBezTo>
                  <a:pt x="216941" y="2978258"/>
                  <a:pt x="204168" y="2945124"/>
                  <a:pt x="188912" y="2913886"/>
                </a:cubicBezTo>
                <a:cubicBezTo>
                  <a:pt x="173657" y="2882648"/>
                  <a:pt x="184301" y="2858240"/>
                  <a:pt x="211976" y="2832061"/>
                </a:cubicBezTo>
                <a:cubicBezTo>
                  <a:pt x="283291" y="2764274"/>
                  <a:pt x="283114" y="2698637"/>
                  <a:pt x="209137" y="2631483"/>
                </a:cubicBezTo>
                <a:cubicBezTo>
                  <a:pt x="172945" y="2602155"/>
                  <a:pt x="163720" y="2560609"/>
                  <a:pt x="185366" y="2524744"/>
                </a:cubicBezTo>
                <a:cubicBezTo>
                  <a:pt x="241245" y="2433053"/>
                  <a:pt x="194235" y="2351356"/>
                  <a:pt x="139239" y="2274083"/>
                </a:cubicBezTo>
                <a:cubicBezTo>
                  <a:pt x="74311" y="2182900"/>
                  <a:pt x="73778" y="2118400"/>
                  <a:pt x="158755" y="2035437"/>
                </a:cubicBezTo>
                <a:cubicBezTo>
                  <a:pt x="192814" y="2002050"/>
                  <a:pt x="242843" y="1973341"/>
                  <a:pt x="244618" y="1927434"/>
                </a:cubicBezTo>
                <a:cubicBezTo>
                  <a:pt x="246035" y="1892655"/>
                  <a:pt x="272291" y="1870397"/>
                  <a:pt x="302629" y="1845862"/>
                </a:cubicBezTo>
                <a:cubicBezTo>
                  <a:pt x="416342" y="1754172"/>
                  <a:pt x="458742" y="1636936"/>
                  <a:pt x="485353" y="1523114"/>
                </a:cubicBezTo>
                <a:cubicBezTo>
                  <a:pt x="508594" y="1425861"/>
                  <a:pt x="510011" y="1315201"/>
                  <a:pt x="366671" y="1244884"/>
                </a:cubicBezTo>
                <a:cubicBezTo>
                  <a:pt x="350171" y="1236790"/>
                  <a:pt x="344673" y="1214280"/>
                  <a:pt x="337931" y="1199862"/>
                </a:cubicBezTo>
                <a:cubicBezTo>
                  <a:pt x="331190" y="1185445"/>
                  <a:pt x="326044" y="1170143"/>
                  <a:pt x="304402" y="1164831"/>
                </a:cubicBezTo>
                <a:cubicBezTo>
                  <a:pt x="150947" y="1128155"/>
                  <a:pt x="155916" y="1023312"/>
                  <a:pt x="126999" y="938453"/>
                </a:cubicBezTo>
                <a:cubicBezTo>
                  <a:pt x="110147" y="888624"/>
                  <a:pt x="112984" y="834243"/>
                  <a:pt x="87438" y="784288"/>
                </a:cubicBezTo>
                <a:cubicBezTo>
                  <a:pt x="71649" y="752924"/>
                  <a:pt x="65440" y="720674"/>
                  <a:pt x="97726" y="694370"/>
                </a:cubicBezTo>
                <a:cubicBezTo>
                  <a:pt x="148464" y="653015"/>
                  <a:pt x="160528" y="603817"/>
                  <a:pt x="157689" y="553230"/>
                </a:cubicBezTo>
                <a:cubicBezTo>
                  <a:pt x="154851" y="506310"/>
                  <a:pt x="176139" y="472164"/>
                  <a:pt x="234681" y="448515"/>
                </a:cubicBezTo>
                <a:cubicBezTo>
                  <a:pt x="271406" y="433591"/>
                  <a:pt x="308837" y="411080"/>
                  <a:pt x="295354" y="378325"/>
                </a:cubicBezTo>
                <a:cubicBezTo>
                  <a:pt x="271760" y="321162"/>
                  <a:pt x="307064" y="275760"/>
                  <a:pt x="337577" y="228080"/>
                </a:cubicBezTo>
                <a:cubicBezTo>
                  <a:pt x="378202" y="164720"/>
                  <a:pt x="417230" y="99336"/>
                  <a:pt x="421842" y="30158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100013" rotWithShape="0" dir="17160000" dist="38100">
              <a:srgbClr val="000000">
                <a:alpha val="2471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2" name="Google Shape;262;p9"/>
          <p:cNvSpPr/>
          <p:nvPr/>
        </p:nvSpPr>
        <p:spPr>
          <a:xfrm flipH="1" rot="10800000">
            <a:off x="-29117" y="-51387"/>
            <a:ext cx="12071349" cy="6891342"/>
          </a:xfrm>
          <a:custGeom>
            <a:rect b="b" l="l" r="r" t="t"/>
            <a:pathLst>
              <a:path extrusionOk="0" h="6891342" w="12071349">
                <a:moveTo>
                  <a:pt x="429946" y="0"/>
                </a:moveTo>
                <a:lnTo>
                  <a:pt x="1108922" y="0"/>
                </a:lnTo>
                <a:lnTo>
                  <a:pt x="1108922" y="4"/>
                </a:lnTo>
                <a:lnTo>
                  <a:pt x="12071349" y="4"/>
                </a:lnTo>
                <a:lnTo>
                  <a:pt x="12071349" y="6891342"/>
                </a:lnTo>
                <a:lnTo>
                  <a:pt x="954624" y="6891342"/>
                </a:lnTo>
                <a:lnTo>
                  <a:pt x="954624" y="6888479"/>
                </a:lnTo>
                <a:lnTo>
                  <a:pt x="147862" y="6888479"/>
                </a:lnTo>
                <a:lnTo>
                  <a:pt x="145371" y="6880396"/>
                </a:lnTo>
                <a:cubicBezTo>
                  <a:pt x="140448" y="6846825"/>
                  <a:pt x="165762" y="6814197"/>
                  <a:pt x="174010" y="6781283"/>
                </a:cubicBezTo>
                <a:cubicBezTo>
                  <a:pt x="193347" y="6705276"/>
                  <a:pt x="247810" y="6636224"/>
                  <a:pt x="249229" y="6555790"/>
                </a:cubicBezTo>
                <a:cubicBezTo>
                  <a:pt x="251891" y="6423251"/>
                  <a:pt x="230602" y="6296657"/>
                  <a:pt x="129661" y="6181064"/>
                </a:cubicBezTo>
                <a:cubicBezTo>
                  <a:pt x="102872" y="6151991"/>
                  <a:pt x="99678" y="6114923"/>
                  <a:pt x="121676" y="6083810"/>
                </a:cubicBezTo>
                <a:cubicBezTo>
                  <a:pt x="160351" y="6029303"/>
                  <a:pt x="134451" y="5976313"/>
                  <a:pt x="115289" y="5923829"/>
                </a:cubicBezTo>
                <a:cubicBezTo>
                  <a:pt x="105888" y="5897397"/>
                  <a:pt x="73422" y="5876908"/>
                  <a:pt x="73422" y="5847948"/>
                </a:cubicBezTo>
                <a:cubicBezTo>
                  <a:pt x="75374" y="5748165"/>
                  <a:pt x="91518" y="5648380"/>
                  <a:pt x="104113" y="5549609"/>
                </a:cubicBezTo>
                <a:cubicBezTo>
                  <a:pt x="114049" y="5475499"/>
                  <a:pt x="96309" y="5414035"/>
                  <a:pt x="43088" y="5361678"/>
                </a:cubicBezTo>
                <a:cubicBezTo>
                  <a:pt x="13727" y="5332273"/>
                  <a:pt x="-66" y="5305620"/>
                  <a:pt x="0" y="5279552"/>
                </a:cubicBezTo>
                <a:cubicBezTo>
                  <a:pt x="66" y="5253484"/>
                  <a:pt x="13993" y="5228000"/>
                  <a:pt x="40071" y="5200936"/>
                </a:cubicBezTo>
                <a:cubicBezTo>
                  <a:pt x="97549" y="5141243"/>
                  <a:pt x="131434" y="5073582"/>
                  <a:pt x="165318" y="5006428"/>
                </a:cubicBezTo>
                <a:cubicBezTo>
                  <a:pt x="186783" y="4963556"/>
                  <a:pt x="196541" y="4911830"/>
                  <a:pt x="145449" y="4881477"/>
                </a:cubicBezTo>
                <a:cubicBezTo>
                  <a:pt x="76795" y="4840755"/>
                  <a:pt x="86728" y="4799274"/>
                  <a:pt x="113693" y="4752986"/>
                </a:cubicBezTo>
                <a:cubicBezTo>
                  <a:pt x="140659" y="4706699"/>
                  <a:pt x="160351" y="4657249"/>
                  <a:pt x="195831" y="4613870"/>
                </a:cubicBezTo>
                <a:cubicBezTo>
                  <a:pt x="252777" y="4543554"/>
                  <a:pt x="258456" y="4469825"/>
                  <a:pt x="240716" y="4393943"/>
                </a:cubicBezTo>
                <a:cubicBezTo>
                  <a:pt x="228827" y="4342040"/>
                  <a:pt x="228295" y="4289113"/>
                  <a:pt x="239649" y="4237123"/>
                </a:cubicBezTo>
                <a:cubicBezTo>
                  <a:pt x="250293" y="4185650"/>
                  <a:pt x="264131" y="4131648"/>
                  <a:pt x="224037" y="4082958"/>
                </a:cubicBezTo>
                <a:cubicBezTo>
                  <a:pt x="189445" y="4044827"/>
                  <a:pt x="187139" y="3996213"/>
                  <a:pt x="218006" y="3956490"/>
                </a:cubicBezTo>
                <a:cubicBezTo>
                  <a:pt x="233797" y="3929261"/>
                  <a:pt x="244085" y="3900553"/>
                  <a:pt x="248520" y="3871249"/>
                </a:cubicBezTo>
                <a:cubicBezTo>
                  <a:pt x="292337" y="3691918"/>
                  <a:pt x="260939" y="3512713"/>
                  <a:pt x="243199" y="3333886"/>
                </a:cubicBezTo>
                <a:cubicBezTo>
                  <a:pt x="239116" y="3290887"/>
                  <a:pt x="232376" y="3248014"/>
                  <a:pt x="254729" y="3210074"/>
                </a:cubicBezTo>
                <a:cubicBezTo>
                  <a:pt x="297306" y="3138746"/>
                  <a:pt x="274245" y="3074754"/>
                  <a:pt x="235393" y="3009116"/>
                </a:cubicBezTo>
                <a:cubicBezTo>
                  <a:pt x="216941" y="2978258"/>
                  <a:pt x="204168" y="2945124"/>
                  <a:pt x="188912" y="2913886"/>
                </a:cubicBezTo>
                <a:cubicBezTo>
                  <a:pt x="173657" y="2882648"/>
                  <a:pt x="184301" y="2858240"/>
                  <a:pt x="211976" y="2832061"/>
                </a:cubicBezTo>
                <a:cubicBezTo>
                  <a:pt x="283291" y="2764274"/>
                  <a:pt x="283114" y="2698637"/>
                  <a:pt x="209137" y="2631483"/>
                </a:cubicBezTo>
                <a:cubicBezTo>
                  <a:pt x="172945" y="2602155"/>
                  <a:pt x="163720" y="2560609"/>
                  <a:pt x="185366" y="2524744"/>
                </a:cubicBezTo>
                <a:cubicBezTo>
                  <a:pt x="241245" y="2433053"/>
                  <a:pt x="194235" y="2351356"/>
                  <a:pt x="139239" y="2274083"/>
                </a:cubicBezTo>
                <a:cubicBezTo>
                  <a:pt x="74311" y="2182900"/>
                  <a:pt x="73778" y="2118400"/>
                  <a:pt x="158755" y="2035437"/>
                </a:cubicBezTo>
                <a:cubicBezTo>
                  <a:pt x="192814" y="2002050"/>
                  <a:pt x="242843" y="1973341"/>
                  <a:pt x="244618" y="1927434"/>
                </a:cubicBezTo>
                <a:cubicBezTo>
                  <a:pt x="246035" y="1892655"/>
                  <a:pt x="272291" y="1870397"/>
                  <a:pt x="302629" y="1845862"/>
                </a:cubicBezTo>
                <a:cubicBezTo>
                  <a:pt x="416342" y="1754172"/>
                  <a:pt x="458742" y="1636936"/>
                  <a:pt x="485353" y="1523114"/>
                </a:cubicBezTo>
                <a:cubicBezTo>
                  <a:pt x="508594" y="1425861"/>
                  <a:pt x="510011" y="1315201"/>
                  <a:pt x="366671" y="1244884"/>
                </a:cubicBezTo>
                <a:cubicBezTo>
                  <a:pt x="350171" y="1236790"/>
                  <a:pt x="344673" y="1214280"/>
                  <a:pt x="337931" y="1199862"/>
                </a:cubicBezTo>
                <a:cubicBezTo>
                  <a:pt x="331190" y="1185445"/>
                  <a:pt x="326044" y="1170143"/>
                  <a:pt x="304402" y="1164831"/>
                </a:cubicBezTo>
                <a:cubicBezTo>
                  <a:pt x="150947" y="1128155"/>
                  <a:pt x="155916" y="1023312"/>
                  <a:pt x="126999" y="938453"/>
                </a:cubicBezTo>
                <a:cubicBezTo>
                  <a:pt x="110147" y="888624"/>
                  <a:pt x="112984" y="834243"/>
                  <a:pt x="87438" y="784288"/>
                </a:cubicBezTo>
                <a:cubicBezTo>
                  <a:pt x="71649" y="752924"/>
                  <a:pt x="65440" y="720674"/>
                  <a:pt x="97726" y="694370"/>
                </a:cubicBezTo>
                <a:cubicBezTo>
                  <a:pt x="148464" y="653015"/>
                  <a:pt x="160528" y="603817"/>
                  <a:pt x="157689" y="553230"/>
                </a:cubicBezTo>
                <a:cubicBezTo>
                  <a:pt x="154851" y="506310"/>
                  <a:pt x="176139" y="472164"/>
                  <a:pt x="234681" y="448515"/>
                </a:cubicBezTo>
                <a:cubicBezTo>
                  <a:pt x="271406" y="433591"/>
                  <a:pt x="308837" y="411080"/>
                  <a:pt x="295354" y="378325"/>
                </a:cubicBezTo>
                <a:cubicBezTo>
                  <a:pt x="271760" y="321162"/>
                  <a:pt x="307064" y="275760"/>
                  <a:pt x="337577" y="228080"/>
                </a:cubicBezTo>
                <a:cubicBezTo>
                  <a:pt x="378202" y="164720"/>
                  <a:pt x="417230" y="99336"/>
                  <a:pt x="421842" y="3015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" name="Google Shape;263;p9"/>
          <p:cNvSpPr/>
          <p:nvPr/>
        </p:nvSpPr>
        <p:spPr>
          <a:xfrm>
            <a:off x="87360" y="43342"/>
            <a:ext cx="12071349" cy="6891342"/>
          </a:xfrm>
          <a:custGeom>
            <a:rect b="b" l="l" r="r" t="t"/>
            <a:pathLst>
              <a:path extrusionOk="0" h="6891342" w="12071349">
                <a:moveTo>
                  <a:pt x="429946" y="0"/>
                </a:moveTo>
                <a:lnTo>
                  <a:pt x="1108922" y="0"/>
                </a:lnTo>
                <a:lnTo>
                  <a:pt x="1108922" y="4"/>
                </a:lnTo>
                <a:lnTo>
                  <a:pt x="12071349" y="4"/>
                </a:lnTo>
                <a:lnTo>
                  <a:pt x="12071349" y="6891342"/>
                </a:lnTo>
                <a:lnTo>
                  <a:pt x="954624" y="6891342"/>
                </a:lnTo>
                <a:lnTo>
                  <a:pt x="954624" y="6888479"/>
                </a:lnTo>
                <a:lnTo>
                  <a:pt x="147862" y="6888479"/>
                </a:lnTo>
                <a:lnTo>
                  <a:pt x="145371" y="6880396"/>
                </a:lnTo>
                <a:cubicBezTo>
                  <a:pt x="140448" y="6846825"/>
                  <a:pt x="165762" y="6814197"/>
                  <a:pt x="174010" y="6781283"/>
                </a:cubicBezTo>
                <a:cubicBezTo>
                  <a:pt x="193347" y="6705276"/>
                  <a:pt x="247810" y="6636224"/>
                  <a:pt x="249229" y="6555790"/>
                </a:cubicBezTo>
                <a:cubicBezTo>
                  <a:pt x="251891" y="6423251"/>
                  <a:pt x="230602" y="6296657"/>
                  <a:pt x="129661" y="6181064"/>
                </a:cubicBezTo>
                <a:cubicBezTo>
                  <a:pt x="102872" y="6151991"/>
                  <a:pt x="99678" y="6114923"/>
                  <a:pt x="121676" y="6083810"/>
                </a:cubicBezTo>
                <a:cubicBezTo>
                  <a:pt x="160351" y="6029303"/>
                  <a:pt x="134451" y="5976313"/>
                  <a:pt x="115289" y="5923829"/>
                </a:cubicBezTo>
                <a:cubicBezTo>
                  <a:pt x="105888" y="5897397"/>
                  <a:pt x="73422" y="5876908"/>
                  <a:pt x="73422" y="5847948"/>
                </a:cubicBezTo>
                <a:cubicBezTo>
                  <a:pt x="75374" y="5748165"/>
                  <a:pt x="91518" y="5648380"/>
                  <a:pt x="104113" y="5549609"/>
                </a:cubicBezTo>
                <a:cubicBezTo>
                  <a:pt x="114049" y="5475499"/>
                  <a:pt x="96309" y="5414035"/>
                  <a:pt x="43088" y="5361678"/>
                </a:cubicBezTo>
                <a:cubicBezTo>
                  <a:pt x="13727" y="5332273"/>
                  <a:pt x="-66" y="5305620"/>
                  <a:pt x="0" y="5279552"/>
                </a:cubicBezTo>
                <a:cubicBezTo>
                  <a:pt x="66" y="5253484"/>
                  <a:pt x="13993" y="5228000"/>
                  <a:pt x="40071" y="5200936"/>
                </a:cubicBezTo>
                <a:cubicBezTo>
                  <a:pt x="97549" y="5141243"/>
                  <a:pt x="131434" y="5073582"/>
                  <a:pt x="165318" y="5006428"/>
                </a:cubicBezTo>
                <a:cubicBezTo>
                  <a:pt x="186783" y="4963556"/>
                  <a:pt x="196541" y="4911830"/>
                  <a:pt x="145449" y="4881477"/>
                </a:cubicBezTo>
                <a:cubicBezTo>
                  <a:pt x="76795" y="4840755"/>
                  <a:pt x="86728" y="4799274"/>
                  <a:pt x="113693" y="4752986"/>
                </a:cubicBezTo>
                <a:cubicBezTo>
                  <a:pt x="140659" y="4706699"/>
                  <a:pt x="160351" y="4657249"/>
                  <a:pt x="195831" y="4613870"/>
                </a:cubicBezTo>
                <a:cubicBezTo>
                  <a:pt x="252777" y="4543554"/>
                  <a:pt x="258456" y="4469825"/>
                  <a:pt x="240716" y="4393943"/>
                </a:cubicBezTo>
                <a:cubicBezTo>
                  <a:pt x="228827" y="4342040"/>
                  <a:pt x="228295" y="4289113"/>
                  <a:pt x="239649" y="4237123"/>
                </a:cubicBezTo>
                <a:cubicBezTo>
                  <a:pt x="250293" y="4185650"/>
                  <a:pt x="264131" y="4131648"/>
                  <a:pt x="224037" y="4082958"/>
                </a:cubicBezTo>
                <a:cubicBezTo>
                  <a:pt x="189445" y="4044827"/>
                  <a:pt x="187139" y="3996213"/>
                  <a:pt x="218006" y="3956490"/>
                </a:cubicBezTo>
                <a:cubicBezTo>
                  <a:pt x="233797" y="3929261"/>
                  <a:pt x="244085" y="3900553"/>
                  <a:pt x="248520" y="3871249"/>
                </a:cubicBezTo>
                <a:cubicBezTo>
                  <a:pt x="292337" y="3691918"/>
                  <a:pt x="260939" y="3512713"/>
                  <a:pt x="243199" y="3333886"/>
                </a:cubicBezTo>
                <a:cubicBezTo>
                  <a:pt x="239116" y="3290887"/>
                  <a:pt x="232376" y="3248014"/>
                  <a:pt x="254729" y="3210074"/>
                </a:cubicBezTo>
                <a:cubicBezTo>
                  <a:pt x="297306" y="3138746"/>
                  <a:pt x="274245" y="3074754"/>
                  <a:pt x="235393" y="3009116"/>
                </a:cubicBezTo>
                <a:cubicBezTo>
                  <a:pt x="216941" y="2978258"/>
                  <a:pt x="204168" y="2945124"/>
                  <a:pt x="188912" y="2913886"/>
                </a:cubicBezTo>
                <a:cubicBezTo>
                  <a:pt x="173657" y="2882648"/>
                  <a:pt x="184301" y="2858240"/>
                  <a:pt x="211976" y="2832061"/>
                </a:cubicBezTo>
                <a:cubicBezTo>
                  <a:pt x="283291" y="2764274"/>
                  <a:pt x="283114" y="2698637"/>
                  <a:pt x="209137" y="2631483"/>
                </a:cubicBezTo>
                <a:cubicBezTo>
                  <a:pt x="172945" y="2602155"/>
                  <a:pt x="163720" y="2560609"/>
                  <a:pt x="185366" y="2524744"/>
                </a:cubicBezTo>
                <a:cubicBezTo>
                  <a:pt x="241245" y="2433053"/>
                  <a:pt x="194235" y="2351356"/>
                  <a:pt x="139239" y="2274083"/>
                </a:cubicBezTo>
                <a:cubicBezTo>
                  <a:pt x="74311" y="2182900"/>
                  <a:pt x="73778" y="2118400"/>
                  <a:pt x="158755" y="2035437"/>
                </a:cubicBezTo>
                <a:cubicBezTo>
                  <a:pt x="192814" y="2002050"/>
                  <a:pt x="242843" y="1973341"/>
                  <a:pt x="244618" y="1927434"/>
                </a:cubicBezTo>
                <a:cubicBezTo>
                  <a:pt x="246035" y="1892655"/>
                  <a:pt x="272291" y="1870397"/>
                  <a:pt x="302629" y="1845862"/>
                </a:cubicBezTo>
                <a:cubicBezTo>
                  <a:pt x="416342" y="1754172"/>
                  <a:pt x="458742" y="1636936"/>
                  <a:pt x="485353" y="1523114"/>
                </a:cubicBezTo>
                <a:cubicBezTo>
                  <a:pt x="508594" y="1425861"/>
                  <a:pt x="510011" y="1315201"/>
                  <a:pt x="366671" y="1244884"/>
                </a:cubicBezTo>
                <a:cubicBezTo>
                  <a:pt x="350171" y="1236790"/>
                  <a:pt x="344673" y="1214280"/>
                  <a:pt x="337931" y="1199862"/>
                </a:cubicBezTo>
                <a:cubicBezTo>
                  <a:pt x="331190" y="1185445"/>
                  <a:pt x="326044" y="1170143"/>
                  <a:pt x="304402" y="1164831"/>
                </a:cubicBezTo>
                <a:cubicBezTo>
                  <a:pt x="150947" y="1128155"/>
                  <a:pt x="155916" y="1023312"/>
                  <a:pt x="126999" y="938453"/>
                </a:cubicBezTo>
                <a:cubicBezTo>
                  <a:pt x="110147" y="888624"/>
                  <a:pt x="112984" y="834243"/>
                  <a:pt x="87438" y="784288"/>
                </a:cubicBezTo>
                <a:cubicBezTo>
                  <a:pt x="71649" y="752924"/>
                  <a:pt x="65440" y="720674"/>
                  <a:pt x="97726" y="694370"/>
                </a:cubicBezTo>
                <a:cubicBezTo>
                  <a:pt x="148464" y="653015"/>
                  <a:pt x="160528" y="603817"/>
                  <a:pt x="157689" y="553230"/>
                </a:cubicBezTo>
                <a:cubicBezTo>
                  <a:pt x="154851" y="506310"/>
                  <a:pt x="176139" y="472164"/>
                  <a:pt x="234681" y="448515"/>
                </a:cubicBezTo>
                <a:cubicBezTo>
                  <a:pt x="271406" y="433591"/>
                  <a:pt x="308837" y="411080"/>
                  <a:pt x="295354" y="378325"/>
                </a:cubicBezTo>
                <a:cubicBezTo>
                  <a:pt x="271760" y="321162"/>
                  <a:pt x="307064" y="275760"/>
                  <a:pt x="337577" y="228080"/>
                </a:cubicBezTo>
                <a:cubicBezTo>
                  <a:pt x="378202" y="164720"/>
                  <a:pt x="417230" y="99336"/>
                  <a:pt x="421842" y="30158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100013" rotWithShape="0" dir="17160000" dist="38100">
              <a:srgbClr val="000000">
                <a:alpha val="2471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4" name="Google Shape;264;p9"/>
          <p:cNvSpPr/>
          <p:nvPr/>
        </p:nvSpPr>
        <p:spPr>
          <a:xfrm>
            <a:off x="120650" y="-4"/>
            <a:ext cx="12071349" cy="6891342"/>
          </a:xfrm>
          <a:custGeom>
            <a:rect b="b" l="l" r="r" t="t"/>
            <a:pathLst>
              <a:path extrusionOk="0" h="6891342" w="12071349">
                <a:moveTo>
                  <a:pt x="429946" y="0"/>
                </a:moveTo>
                <a:lnTo>
                  <a:pt x="1108922" y="0"/>
                </a:lnTo>
                <a:lnTo>
                  <a:pt x="1108922" y="4"/>
                </a:lnTo>
                <a:lnTo>
                  <a:pt x="12071349" y="4"/>
                </a:lnTo>
                <a:lnTo>
                  <a:pt x="12071349" y="6891342"/>
                </a:lnTo>
                <a:lnTo>
                  <a:pt x="954624" y="6891342"/>
                </a:lnTo>
                <a:lnTo>
                  <a:pt x="954624" y="6888479"/>
                </a:lnTo>
                <a:lnTo>
                  <a:pt x="147862" y="6888479"/>
                </a:lnTo>
                <a:lnTo>
                  <a:pt x="145371" y="6880396"/>
                </a:lnTo>
                <a:cubicBezTo>
                  <a:pt x="140448" y="6846825"/>
                  <a:pt x="165762" y="6814197"/>
                  <a:pt x="174010" y="6781283"/>
                </a:cubicBezTo>
                <a:cubicBezTo>
                  <a:pt x="193347" y="6705276"/>
                  <a:pt x="247810" y="6636224"/>
                  <a:pt x="249229" y="6555790"/>
                </a:cubicBezTo>
                <a:cubicBezTo>
                  <a:pt x="251891" y="6423251"/>
                  <a:pt x="230602" y="6296657"/>
                  <a:pt x="129661" y="6181064"/>
                </a:cubicBezTo>
                <a:cubicBezTo>
                  <a:pt x="102872" y="6151991"/>
                  <a:pt x="99678" y="6114923"/>
                  <a:pt x="121676" y="6083810"/>
                </a:cubicBezTo>
                <a:cubicBezTo>
                  <a:pt x="160351" y="6029303"/>
                  <a:pt x="134451" y="5976313"/>
                  <a:pt x="115289" y="5923829"/>
                </a:cubicBezTo>
                <a:cubicBezTo>
                  <a:pt x="105888" y="5897397"/>
                  <a:pt x="73422" y="5876908"/>
                  <a:pt x="73422" y="5847948"/>
                </a:cubicBezTo>
                <a:cubicBezTo>
                  <a:pt x="75374" y="5748165"/>
                  <a:pt x="91518" y="5648380"/>
                  <a:pt x="104113" y="5549609"/>
                </a:cubicBezTo>
                <a:cubicBezTo>
                  <a:pt x="114049" y="5475499"/>
                  <a:pt x="96309" y="5414035"/>
                  <a:pt x="43088" y="5361678"/>
                </a:cubicBezTo>
                <a:cubicBezTo>
                  <a:pt x="13727" y="5332273"/>
                  <a:pt x="-66" y="5305620"/>
                  <a:pt x="0" y="5279552"/>
                </a:cubicBezTo>
                <a:cubicBezTo>
                  <a:pt x="66" y="5253484"/>
                  <a:pt x="13993" y="5228000"/>
                  <a:pt x="40071" y="5200936"/>
                </a:cubicBezTo>
                <a:cubicBezTo>
                  <a:pt x="97549" y="5141243"/>
                  <a:pt x="131434" y="5073582"/>
                  <a:pt x="165318" y="5006428"/>
                </a:cubicBezTo>
                <a:cubicBezTo>
                  <a:pt x="186783" y="4963556"/>
                  <a:pt x="196541" y="4911830"/>
                  <a:pt x="145449" y="4881477"/>
                </a:cubicBezTo>
                <a:cubicBezTo>
                  <a:pt x="76795" y="4840755"/>
                  <a:pt x="86728" y="4799274"/>
                  <a:pt x="113693" y="4752986"/>
                </a:cubicBezTo>
                <a:cubicBezTo>
                  <a:pt x="140659" y="4706699"/>
                  <a:pt x="160351" y="4657249"/>
                  <a:pt x="195831" y="4613870"/>
                </a:cubicBezTo>
                <a:cubicBezTo>
                  <a:pt x="252777" y="4543554"/>
                  <a:pt x="258456" y="4469825"/>
                  <a:pt x="240716" y="4393943"/>
                </a:cubicBezTo>
                <a:cubicBezTo>
                  <a:pt x="228827" y="4342040"/>
                  <a:pt x="228295" y="4289113"/>
                  <a:pt x="239649" y="4237123"/>
                </a:cubicBezTo>
                <a:cubicBezTo>
                  <a:pt x="250293" y="4185650"/>
                  <a:pt x="264131" y="4131648"/>
                  <a:pt x="224037" y="4082958"/>
                </a:cubicBezTo>
                <a:cubicBezTo>
                  <a:pt x="189445" y="4044827"/>
                  <a:pt x="187139" y="3996213"/>
                  <a:pt x="218006" y="3956490"/>
                </a:cubicBezTo>
                <a:cubicBezTo>
                  <a:pt x="233797" y="3929261"/>
                  <a:pt x="244085" y="3900553"/>
                  <a:pt x="248520" y="3871249"/>
                </a:cubicBezTo>
                <a:cubicBezTo>
                  <a:pt x="292337" y="3691918"/>
                  <a:pt x="260939" y="3512713"/>
                  <a:pt x="243199" y="3333886"/>
                </a:cubicBezTo>
                <a:cubicBezTo>
                  <a:pt x="239116" y="3290887"/>
                  <a:pt x="232376" y="3248014"/>
                  <a:pt x="254729" y="3210074"/>
                </a:cubicBezTo>
                <a:cubicBezTo>
                  <a:pt x="297306" y="3138746"/>
                  <a:pt x="274245" y="3074754"/>
                  <a:pt x="235393" y="3009116"/>
                </a:cubicBezTo>
                <a:cubicBezTo>
                  <a:pt x="216941" y="2978258"/>
                  <a:pt x="204168" y="2945124"/>
                  <a:pt x="188912" y="2913886"/>
                </a:cubicBezTo>
                <a:cubicBezTo>
                  <a:pt x="173657" y="2882648"/>
                  <a:pt x="184301" y="2858240"/>
                  <a:pt x="211976" y="2832061"/>
                </a:cubicBezTo>
                <a:cubicBezTo>
                  <a:pt x="283291" y="2764274"/>
                  <a:pt x="283114" y="2698637"/>
                  <a:pt x="209137" y="2631483"/>
                </a:cubicBezTo>
                <a:cubicBezTo>
                  <a:pt x="172945" y="2602155"/>
                  <a:pt x="163720" y="2560609"/>
                  <a:pt x="185366" y="2524744"/>
                </a:cubicBezTo>
                <a:cubicBezTo>
                  <a:pt x="241245" y="2433053"/>
                  <a:pt x="194235" y="2351356"/>
                  <a:pt x="139239" y="2274083"/>
                </a:cubicBezTo>
                <a:cubicBezTo>
                  <a:pt x="74311" y="2182900"/>
                  <a:pt x="73778" y="2118400"/>
                  <a:pt x="158755" y="2035437"/>
                </a:cubicBezTo>
                <a:cubicBezTo>
                  <a:pt x="192814" y="2002050"/>
                  <a:pt x="242843" y="1973341"/>
                  <a:pt x="244618" y="1927434"/>
                </a:cubicBezTo>
                <a:cubicBezTo>
                  <a:pt x="246035" y="1892655"/>
                  <a:pt x="272291" y="1870397"/>
                  <a:pt x="302629" y="1845862"/>
                </a:cubicBezTo>
                <a:cubicBezTo>
                  <a:pt x="416342" y="1754172"/>
                  <a:pt x="458742" y="1636936"/>
                  <a:pt x="485353" y="1523114"/>
                </a:cubicBezTo>
                <a:cubicBezTo>
                  <a:pt x="508594" y="1425861"/>
                  <a:pt x="510011" y="1315201"/>
                  <a:pt x="366671" y="1244884"/>
                </a:cubicBezTo>
                <a:cubicBezTo>
                  <a:pt x="350171" y="1236790"/>
                  <a:pt x="344673" y="1214280"/>
                  <a:pt x="337931" y="1199862"/>
                </a:cubicBezTo>
                <a:cubicBezTo>
                  <a:pt x="331190" y="1185445"/>
                  <a:pt x="326044" y="1170143"/>
                  <a:pt x="304402" y="1164831"/>
                </a:cubicBezTo>
                <a:cubicBezTo>
                  <a:pt x="150947" y="1128155"/>
                  <a:pt x="155916" y="1023312"/>
                  <a:pt x="126999" y="938453"/>
                </a:cubicBezTo>
                <a:cubicBezTo>
                  <a:pt x="110147" y="888624"/>
                  <a:pt x="112984" y="834243"/>
                  <a:pt x="87438" y="784288"/>
                </a:cubicBezTo>
                <a:cubicBezTo>
                  <a:pt x="71649" y="752924"/>
                  <a:pt x="65440" y="720674"/>
                  <a:pt x="97726" y="694370"/>
                </a:cubicBezTo>
                <a:cubicBezTo>
                  <a:pt x="148464" y="653015"/>
                  <a:pt x="160528" y="603817"/>
                  <a:pt x="157689" y="553230"/>
                </a:cubicBezTo>
                <a:cubicBezTo>
                  <a:pt x="154851" y="506310"/>
                  <a:pt x="176139" y="472164"/>
                  <a:pt x="234681" y="448515"/>
                </a:cubicBezTo>
                <a:cubicBezTo>
                  <a:pt x="271406" y="433591"/>
                  <a:pt x="308837" y="411080"/>
                  <a:pt x="295354" y="378325"/>
                </a:cubicBezTo>
                <a:cubicBezTo>
                  <a:pt x="271760" y="321162"/>
                  <a:pt x="307064" y="275760"/>
                  <a:pt x="337577" y="228080"/>
                </a:cubicBezTo>
                <a:cubicBezTo>
                  <a:pt x="378202" y="164720"/>
                  <a:pt x="417230" y="99336"/>
                  <a:pt x="421842" y="30158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" name="Google Shape;265;p9"/>
          <p:cNvSpPr/>
          <p:nvPr/>
        </p:nvSpPr>
        <p:spPr>
          <a:xfrm>
            <a:off x="304725" y="2888225"/>
            <a:ext cx="11887200" cy="4046100"/>
          </a:xfrm>
          <a:prstGeom prst="triangle">
            <a:avLst>
              <a:gd fmla="val 50000" name="adj"/>
            </a:avLst>
          </a:prstGeom>
          <a:solidFill>
            <a:schemeClr val="lt1"/>
          </a:solidFill>
          <a:ln>
            <a:noFill/>
          </a:ln>
          <a:effectLst>
            <a:outerShdw blurRad="142875" rotWithShape="0" dir="16200000" dist="38100">
              <a:srgbClr val="000000">
                <a:alpha val="6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" name="Google Shape;266;p9"/>
          <p:cNvSpPr/>
          <p:nvPr/>
        </p:nvSpPr>
        <p:spPr>
          <a:xfrm flipH="1" rot="10800000">
            <a:off x="304725" y="0"/>
            <a:ext cx="11887200" cy="4046100"/>
          </a:xfrm>
          <a:prstGeom prst="triangle">
            <a:avLst>
              <a:gd fmla="val 50297" name="adj"/>
            </a:avLst>
          </a:prstGeom>
          <a:solidFill>
            <a:schemeClr val="lt1"/>
          </a:solidFill>
          <a:ln>
            <a:noFill/>
          </a:ln>
          <a:effectLst>
            <a:outerShdw blurRad="142875" rotWithShape="0" dir="4500000" dist="38100">
              <a:srgbClr val="000000">
                <a:alpha val="6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67" name="Google Shape;267;p9"/>
          <p:cNvGrpSpPr/>
          <p:nvPr/>
        </p:nvGrpSpPr>
        <p:grpSpPr>
          <a:xfrm>
            <a:off x="205118" y="175464"/>
            <a:ext cx="11781764" cy="6507072"/>
            <a:chOff x="205119" y="175464"/>
            <a:chExt cx="11781764" cy="6507072"/>
          </a:xfrm>
        </p:grpSpPr>
        <p:sp>
          <p:nvSpPr>
            <p:cNvPr id="268" name="Google Shape;268;p9"/>
            <p:cNvSpPr/>
            <p:nvPr/>
          </p:nvSpPr>
          <p:spPr>
            <a:xfrm>
              <a:off x="1087415" y="175464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9" name="Google Shape;269;p9"/>
            <p:cNvSpPr/>
            <p:nvPr/>
          </p:nvSpPr>
          <p:spPr>
            <a:xfrm>
              <a:off x="3234003" y="175464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0" name="Google Shape;270;p9"/>
            <p:cNvSpPr/>
            <p:nvPr/>
          </p:nvSpPr>
          <p:spPr>
            <a:xfrm>
              <a:off x="5380591" y="175464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1" name="Google Shape;271;p9"/>
            <p:cNvSpPr/>
            <p:nvPr/>
          </p:nvSpPr>
          <p:spPr>
            <a:xfrm>
              <a:off x="7527179" y="175464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2" name="Google Shape;272;p9"/>
            <p:cNvSpPr/>
            <p:nvPr/>
          </p:nvSpPr>
          <p:spPr>
            <a:xfrm>
              <a:off x="9673767" y="175464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3" name="Google Shape;273;p9"/>
            <p:cNvSpPr/>
            <p:nvPr/>
          </p:nvSpPr>
          <p:spPr>
            <a:xfrm>
              <a:off x="1713612" y="6414636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4" name="Google Shape;274;p9"/>
            <p:cNvSpPr/>
            <p:nvPr/>
          </p:nvSpPr>
          <p:spPr>
            <a:xfrm>
              <a:off x="3860200" y="6414636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5" name="Google Shape;275;p9"/>
            <p:cNvSpPr/>
            <p:nvPr/>
          </p:nvSpPr>
          <p:spPr>
            <a:xfrm>
              <a:off x="6006788" y="6414636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6" name="Google Shape;276;p9"/>
            <p:cNvSpPr/>
            <p:nvPr/>
          </p:nvSpPr>
          <p:spPr>
            <a:xfrm>
              <a:off x="8153376" y="6414636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7" name="Google Shape;277;p9"/>
            <p:cNvSpPr/>
            <p:nvPr/>
          </p:nvSpPr>
          <p:spPr>
            <a:xfrm>
              <a:off x="10299964" y="6414636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8" name="Google Shape;278;p9"/>
            <p:cNvSpPr/>
            <p:nvPr/>
          </p:nvSpPr>
          <p:spPr>
            <a:xfrm flipH="1" rot="5400000">
              <a:off x="11405032" y="979068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9" name="Google Shape;279;p9"/>
            <p:cNvSpPr/>
            <p:nvPr/>
          </p:nvSpPr>
          <p:spPr>
            <a:xfrm flipH="1" rot="5400000">
              <a:off x="11405032" y="3036136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0" name="Google Shape;280;p9"/>
            <p:cNvSpPr/>
            <p:nvPr/>
          </p:nvSpPr>
          <p:spPr>
            <a:xfrm flipH="1" rot="5400000">
              <a:off x="11400619" y="5195302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1" name="Google Shape;281;p9"/>
            <p:cNvSpPr/>
            <p:nvPr/>
          </p:nvSpPr>
          <p:spPr>
            <a:xfrm flipH="1" rot="5400000">
              <a:off x="-2196716" y="3514915"/>
              <a:ext cx="5075981" cy="272312"/>
            </a:xfrm>
            <a:custGeom>
              <a:rect b="b" l="l" r="r" t="t"/>
              <a:pathLst>
                <a:path extrusionOk="0" h="272312" w="5075981">
                  <a:moveTo>
                    <a:pt x="859746" y="4412"/>
                  </a:moveTo>
                  <a:lnTo>
                    <a:pt x="154249" y="4412"/>
                  </a:lnTo>
                  <a:lnTo>
                    <a:pt x="0" y="221557"/>
                  </a:lnTo>
                  <a:lnTo>
                    <a:pt x="8002" y="227119"/>
                  </a:lnTo>
                  <a:cubicBezTo>
                    <a:pt x="37075" y="253908"/>
                    <a:pt x="74143" y="257102"/>
                    <a:pt x="105256" y="235104"/>
                  </a:cubicBezTo>
                  <a:cubicBezTo>
                    <a:pt x="159763" y="196429"/>
                    <a:pt x="212753" y="222329"/>
                    <a:pt x="265237" y="241491"/>
                  </a:cubicBezTo>
                  <a:cubicBezTo>
                    <a:pt x="278453" y="246192"/>
                    <a:pt x="290183" y="256659"/>
                    <a:pt x="302229" y="265950"/>
                  </a:cubicBezTo>
                  <a:lnTo>
                    <a:pt x="316440" y="272312"/>
                  </a:lnTo>
                  <a:lnTo>
                    <a:pt x="486613" y="272312"/>
                  </a:lnTo>
                  <a:lnTo>
                    <a:pt x="490667" y="272004"/>
                  </a:lnTo>
                  <a:cubicBezTo>
                    <a:pt x="540432" y="266150"/>
                    <a:pt x="590071" y="258965"/>
                    <a:pt x="639457" y="252667"/>
                  </a:cubicBezTo>
                  <a:lnTo>
                    <a:pt x="681405" y="255472"/>
                  </a:lnTo>
                  <a:close/>
                  <a:moveTo>
                    <a:pt x="3018912" y="0"/>
                  </a:moveTo>
                  <a:lnTo>
                    <a:pt x="2313415" y="0"/>
                  </a:lnTo>
                  <a:lnTo>
                    <a:pt x="2209246" y="146644"/>
                  </a:lnTo>
                  <a:lnTo>
                    <a:pt x="2232576" y="138774"/>
                  </a:lnTo>
                  <a:cubicBezTo>
                    <a:pt x="2259805" y="122983"/>
                    <a:pt x="2288513" y="112695"/>
                    <a:pt x="2317817" y="108260"/>
                  </a:cubicBezTo>
                  <a:cubicBezTo>
                    <a:pt x="2497148" y="64443"/>
                    <a:pt x="2676353" y="95841"/>
                    <a:pt x="2855180" y="113581"/>
                  </a:cubicBezTo>
                  <a:cubicBezTo>
                    <a:pt x="2876679" y="115623"/>
                    <a:pt x="2898147" y="118329"/>
                    <a:pt x="2918983" y="117730"/>
                  </a:cubicBezTo>
                  <a:lnTo>
                    <a:pt x="2938997" y="112501"/>
                  </a:lnTo>
                  <a:close/>
                  <a:moveTo>
                    <a:pt x="4397596" y="0"/>
                  </a:moveTo>
                  <a:lnTo>
                    <a:pt x="4370484" y="0"/>
                  </a:lnTo>
                  <a:lnTo>
                    <a:pt x="4302673" y="95461"/>
                  </a:lnTo>
                  <a:lnTo>
                    <a:pt x="4306259" y="94002"/>
                  </a:lnTo>
                  <a:cubicBezTo>
                    <a:pt x="4319238" y="83469"/>
                    <a:pt x="4330936" y="69320"/>
                    <a:pt x="4343203" y="54151"/>
                  </a:cubicBezTo>
                  <a:close/>
                  <a:moveTo>
                    <a:pt x="5075981" y="0"/>
                  </a:moveTo>
                  <a:lnTo>
                    <a:pt x="4955229" y="0"/>
                  </a:lnTo>
                  <a:lnTo>
                    <a:pt x="4964321" y="8139"/>
                  </a:lnTo>
                  <a:cubicBezTo>
                    <a:pt x="4972762" y="12418"/>
                    <a:pt x="4981994" y="15478"/>
                    <a:pt x="4989203" y="18849"/>
                  </a:cubicBezTo>
                  <a:cubicBezTo>
                    <a:pt x="5003620" y="25590"/>
                    <a:pt x="5018922" y="30736"/>
                    <a:pt x="5024234" y="52378"/>
                  </a:cubicBezTo>
                  <a:lnTo>
                    <a:pt x="5028868" y="6632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82" name="Google Shape;282;p9"/>
          <p:cNvSpPr txBox="1"/>
          <p:nvPr>
            <p:ph type="title"/>
          </p:nvPr>
        </p:nvSpPr>
        <p:spPr>
          <a:xfrm>
            <a:off x="866575" y="1782200"/>
            <a:ext cx="10518900" cy="31608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9pPr>
          </a:lstStyle>
          <a:p/>
        </p:txBody>
      </p:sp>
      <p:sp>
        <p:nvSpPr>
          <p:cNvPr id="283" name="Google Shape;283;p9"/>
          <p:cNvSpPr txBox="1"/>
          <p:nvPr>
            <p:ph idx="1" type="subTitle"/>
          </p:nvPr>
        </p:nvSpPr>
        <p:spPr>
          <a:xfrm>
            <a:off x="935700" y="5294750"/>
            <a:ext cx="10518900" cy="717900"/>
          </a:xfrm>
          <a:prstGeom prst="rect">
            <a:avLst/>
          </a:prstGeom>
        </p:spPr>
        <p:txBody>
          <a:bodyPr anchorCtr="0" anchor="b" bIns="121900" lIns="121900" spcFirstLastPara="1" rIns="121900" wrap="square" tIns="121900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  <p:sp>
        <p:nvSpPr>
          <p:cNvPr id="284" name="Google Shape;284;p9"/>
          <p:cNvSpPr/>
          <p:nvPr/>
        </p:nvSpPr>
        <p:spPr>
          <a:xfrm rot="5400000">
            <a:off x="-462658" y="6119355"/>
            <a:ext cx="1131345" cy="114589"/>
          </a:xfrm>
          <a:custGeom>
            <a:rect b="b" l="l" r="r" t="t"/>
            <a:pathLst>
              <a:path extrusionOk="0" h="87640" w="919793">
                <a:moveTo>
                  <a:pt x="657321" y="73442"/>
                </a:moveTo>
                <a:cubicBezTo>
                  <a:pt x="659149" y="73404"/>
                  <a:pt x="660912" y="74128"/>
                  <a:pt x="662179" y="75442"/>
                </a:cubicBezTo>
                <a:cubicBezTo>
                  <a:pt x="663493" y="76709"/>
                  <a:pt x="664217" y="78471"/>
                  <a:pt x="664179" y="80300"/>
                </a:cubicBezTo>
                <a:cubicBezTo>
                  <a:pt x="664198" y="82148"/>
                  <a:pt x="663474" y="83939"/>
                  <a:pt x="662179" y="85253"/>
                </a:cubicBezTo>
                <a:cubicBezTo>
                  <a:pt x="660912" y="86568"/>
                  <a:pt x="659149" y="87291"/>
                  <a:pt x="657321" y="87253"/>
                </a:cubicBezTo>
                <a:cubicBezTo>
                  <a:pt x="655492" y="87291"/>
                  <a:pt x="653730" y="86568"/>
                  <a:pt x="652463" y="85253"/>
                </a:cubicBezTo>
                <a:cubicBezTo>
                  <a:pt x="651168" y="83939"/>
                  <a:pt x="650444" y="82148"/>
                  <a:pt x="650463" y="80300"/>
                </a:cubicBezTo>
                <a:cubicBezTo>
                  <a:pt x="650425" y="78471"/>
                  <a:pt x="651149" y="76709"/>
                  <a:pt x="652463" y="75442"/>
                </a:cubicBezTo>
                <a:cubicBezTo>
                  <a:pt x="653730" y="74128"/>
                  <a:pt x="655492" y="73404"/>
                  <a:pt x="657321" y="73442"/>
                </a:cubicBezTo>
                <a:close/>
                <a:moveTo>
                  <a:pt x="783051" y="31056"/>
                </a:moveTo>
                <a:cubicBezTo>
                  <a:pt x="776688" y="30989"/>
                  <a:pt x="770602" y="33618"/>
                  <a:pt x="766287" y="38295"/>
                </a:cubicBezTo>
                <a:cubicBezTo>
                  <a:pt x="761677" y="42876"/>
                  <a:pt x="759134" y="49134"/>
                  <a:pt x="759238" y="55630"/>
                </a:cubicBezTo>
                <a:cubicBezTo>
                  <a:pt x="759229" y="59935"/>
                  <a:pt x="760343" y="64174"/>
                  <a:pt x="762477" y="67917"/>
                </a:cubicBezTo>
                <a:cubicBezTo>
                  <a:pt x="764468" y="71632"/>
                  <a:pt x="767468" y="74709"/>
                  <a:pt x="771144" y="76776"/>
                </a:cubicBezTo>
                <a:cubicBezTo>
                  <a:pt x="774783" y="78804"/>
                  <a:pt x="778888" y="79852"/>
                  <a:pt x="783051" y="79824"/>
                </a:cubicBezTo>
                <a:cubicBezTo>
                  <a:pt x="787213" y="79843"/>
                  <a:pt x="791319" y="78795"/>
                  <a:pt x="794957" y="76776"/>
                </a:cubicBezTo>
                <a:cubicBezTo>
                  <a:pt x="798586" y="74652"/>
                  <a:pt x="801587" y="71594"/>
                  <a:pt x="803625" y="67917"/>
                </a:cubicBezTo>
                <a:cubicBezTo>
                  <a:pt x="805730" y="64165"/>
                  <a:pt x="806816" y="59926"/>
                  <a:pt x="806768" y="55630"/>
                </a:cubicBezTo>
                <a:cubicBezTo>
                  <a:pt x="806873" y="49134"/>
                  <a:pt x="804330" y="42876"/>
                  <a:pt x="799719" y="38295"/>
                </a:cubicBezTo>
                <a:cubicBezTo>
                  <a:pt x="795452" y="33608"/>
                  <a:pt x="789385" y="30979"/>
                  <a:pt x="783051" y="31056"/>
                </a:cubicBezTo>
                <a:close/>
                <a:moveTo>
                  <a:pt x="124778" y="30960"/>
                </a:moveTo>
                <a:cubicBezTo>
                  <a:pt x="120558" y="30922"/>
                  <a:pt x="116405" y="32046"/>
                  <a:pt x="112776" y="34198"/>
                </a:cubicBezTo>
                <a:cubicBezTo>
                  <a:pt x="109090" y="36332"/>
                  <a:pt x="106061" y="39428"/>
                  <a:pt x="104013" y="43152"/>
                </a:cubicBezTo>
                <a:cubicBezTo>
                  <a:pt x="101851" y="46886"/>
                  <a:pt x="100708" y="51124"/>
                  <a:pt x="100680" y="55439"/>
                </a:cubicBezTo>
                <a:cubicBezTo>
                  <a:pt x="100708" y="59754"/>
                  <a:pt x="101851" y="63993"/>
                  <a:pt x="104013" y="67726"/>
                </a:cubicBezTo>
                <a:cubicBezTo>
                  <a:pt x="106099" y="71489"/>
                  <a:pt x="109157" y="74613"/>
                  <a:pt x="112872" y="76775"/>
                </a:cubicBezTo>
                <a:cubicBezTo>
                  <a:pt x="116462" y="78956"/>
                  <a:pt x="120577" y="80109"/>
                  <a:pt x="124778" y="80109"/>
                </a:cubicBezTo>
                <a:cubicBezTo>
                  <a:pt x="129017" y="80080"/>
                  <a:pt x="133188" y="78966"/>
                  <a:pt x="136875" y="76870"/>
                </a:cubicBezTo>
                <a:cubicBezTo>
                  <a:pt x="140580" y="74822"/>
                  <a:pt x="143638" y="71784"/>
                  <a:pt x="145733" y="68107"/>
                </a:cubicBezTo>
                <a:cubicBezTo>
                  <a:pt x="147857" y="64297"/>
                  <a:pt x="148943" y="59992"/>
                  <a:pt x="148876" y="55630"/>
                </a:cubicBezTo>
                <a:cubicBezTo>
                  <a:pt x="149019" y="49057"/>
                  <a:pt x="146514" y="42714"/>
                  <a:pt x="141923" y="38008"/>
                </a:cubicBezTo>
                <a:cubicBezTo>
                  <a:pt x="137513" y="33484"/>
                  <a:pt x="131474" y="30950"/>
                  <a:pt x="125159" y="30960"/>
                </a:cubicBezTo>
                <a:close/>
                <a:moveTo>
                  <a:pt x="202407" y="30865"/>
                </a:moveTo>
                <a:cubicBezTo>
                  <a:pt x="196739" y="30751"/>
                  <a:pt x="191243" y="32836"/>
                  <a:pt x="187072" y="36675"/>
                </a:cubicBezTo>
                <a:cubicBezTo>
                  <a:pt x="183538" y="40104"/>
                  <a:pt x="181061" y="44467"/>
                  <a:pt x="179928" y="49248"/>
                </a:cubicBezTo>
                <a:lnTo>
                  <a:pt x="225267" y="49248"/>
                </a:lnTo>
                <a:cubicBezTo>
                  <a:pt x="224486" y="45619"/>
                  <a:pt x="222923" y="42209"/>
                  <a:pt x="220695" y="39247"/>
                </a:cubicBezTo>
                <a:cubicBezTo>
                  <a:pt x="218580" y="36618"/>
                  <a:pt x="215875" y="34522"/>
                  <a:pt x="212789" y="33151"/>
                </a:cubicBezTo>
                <a:cubicBezTo>
                  <a:pt x="209541" y="31636"/>
                  <a:pt x="205988" y="30865"/>
                  <a:pt x="202407" y="30865"/>
                </a:cubicBezTo>
                <a:close/>
                <a:moveTo>
                  <a:pt x="599885" y="30675"/>
                </a:moveTo>
                <a:cubicBezTo>
                  <a:pt x="595665" y="30637"/>
                  <a:pt x="591512" y="31761"/>
                  <a:pt x="587883" y="33914"/>
                </a:cubicBezTo>
                <a:cubicBezTo>
                  <a:pt x="584197" y="36047"/>
                  <a:pt x="581168" y="39143"/>
                  <a:pt x="579120" y="42867"/>
                </a:cubicBezTo>
                <a:cubicBezTo>
                  <a:pt x="576958" y="46601"/>
                  <a:pt x="575815" y="50839"/>
                  <a:pt x="575787" y="55154"/>
                </a:cubicBezTo>
                <a:cubicBezTo>
                  <a:pt x="575815" y="59469"/>
                  <a:pt x="576958" y="63708"/>
                  <a:pt x="579120" y="67442"/>
                </a:cubicBezTo>
                <a:cubicBezTo>
                  <a:pt x="581206" y="71204"/>
                  <a:pt x="584264" y="74328"/>
                  <a:pt x="587979" y="76490"/>
                </a:cubicBezTo>
                <a:cubicBezTo>
                  <a:pt x="591569" y="78672"/>
                  <a:pt x="595684" y="79824"/>
                  <a:pt x="599885" y="79824"/>
                </a:cubicBezTo>
                <a:cubicBezTo>
                  <a:pt x="604124" y="79796"/>
                  <a:pt x="608295" y="78681"/>
                  <a:pt x="611982" y="76586"/>
                </a:cubicBezTo>
                <a:cubicBezTo>
                  <a:pt x="615658" y="74509"/>
                  <a:pt x="618725" y="71480"/>
                  <a:pt x="620840" y="67823"/>
                </a:cubicBezTo>
                <a:cubicBezTo>
                  <a:pt x="622964" y="64013"/>
                  <a:pt x="624050" y="59707"/>
                  <a:pt x="623983" y="55345"/>
                </a:cubicBezTo>
                <a:cubicBezTo>
                  <a:pt x="624126" y="48773"/>
                  <a:pt x="621621" y="42429"/>
                  <a:pt x="617030" y="37724"/>
                </a:cubicBezTo>
                <a:cubicBezTo>
                  <a:pt x="612486" y="33209"/>
                  <a:pt x="606286" y="30770"/>
                  <a:pt x="599885" y="30961"/>
                </a:cubicBezTo>
                <a:close/>
                <a:moveTo>
                  <a:pt x="429673" y="30675"/>
                </a:moveTo>
                <a:cubicBezTo>
                  <a:pt x="425425" y="30627"/>
                  <a:pt x="421234" y="31751"/>
                  <a:pt x="417576" y="33913"/>
                </a:cubicBezTo>
                <a:cubicBezTo>
                  <a:pt x="413890" y="36047"/>
                  <a:pt x="410861" y="39142"/>
                  <a:pt x="408813" y="42867"/>
                </a:cubicBezTo>
                <a:cubicBezTo>
                  <a:pt x="406680" y="46610"/>
                  <a:pt x="405565" y="50848"/>
                  <a:pt x="405575" y="55154"/>
                </a:cubicBezTo>
                <a:cubicBezTo>
                  <a:pt x="405565" y="59459"/>
                  <a:pt x="406680" y="63698"/>
                  <a:pt x="408813" y="67441"/>
                </a:cubicBezTo>
                <a:cubicBezTo>
                  <a:pt x="410899" y="71203"/>
                  <a:pt x="413957" y="74328"/>
                  <a:pt x="417672" y="76490"/>
                </a:cubicBezTo>
                <a:cubicBezTo>
                  <a:pt x="421262" y="78671"/>
                  <a:pt x="425377" y="79823"/>
                  <a:pt x="429578" y="79823"/>
                </a:cubicBezTo>
                <a:cubicBezTo>
                  <a:pt x="433855" y="79785"/>
                  <a:pt x="438046" y="78671"/>
                  <a:pt x="441770" y="76585"/>
                </a:cubicBezTo>
                <a:cubicBezTo>
                  <a:pt x="445446" y="74528"/>
                  <a:pt x="448476" y="71499"/>
                  <a:pt x="450533" y="67822"/>
                </a:cubicBezTo>
                <a:cubicBezTo>
                  <a:pt x="452667" y="64012"/>
                  <a:pt x="453743" y="59707"/>
                  <a:pt x="453676" y="55344"/>
                </a:cubicBezTo>
                <a:cubicBezTo>
                  <a:pt x="453819" y="48772"/>
                  <a:pt x="451314" y="42428"/>
                  <a:pt x="446723" y="37723"/>
                </a:cubicBezTo>
                <a:cubicBezTo>
                  <a:pt x="442122" y="33122"/>
                  <a:pt x="435798" y="30665"/>
                  <a:pt x="429292" y="30960"/>
                </a:cubicBezTo>
                <a:close/>
                <a:moveTo>
                  <a:pt x="71723" y="24959"/>
                </a:moveTo>
                <a:lnTo>
                  <a:pt x="79819" y="24959"/>
                </a:lnTo>
                <a:lnTo>
                  <a:pt x="79819" y="85729"/>
                </a:lnTo>
                <a:lnTo>
                  <a:pt x="72009" y="85729"/>
                </a:lnTo>
                <a:close/>
                <a:moveTo>
                  <a:pt x="546544" y="24674"/>
                </a:moveTo>
                <a:lnTo>
                  <a:pt x="554355" y="24674"/>
                </a:lnTo>
                <a:lnTo>
                  <a:pt x="554355" y="85443"/>
                </a:lnTo>
                <a:lnTo>
                  <a:pt x="546544" y="85443"/>
                </a:lnTo>
                <a:close/>
                <a:moveTo>
                  <a:pt x="202311" y="23626"/>
                </a:moveTo>
                <a:cubicBezTo>
                  <a:pt x="211979" y="23283"/>
                  <a:pt x="221209" y="27655"/>
                  <a:pt x="227076" y="35342"/>
                </a:cubicBezTo>
                <a:cubicBezTo>
                  <a:pt x="231639" y="41285"/>
                  <a:pt x="234030" y="48620"/>
                  <a:pt x="233839" y="56106"/>
                </a:cubicBezTo>
                <a:lnTo>
                  <a:pt x="179166" y="56106"/>
                </a:lnTo>
                <a:cubicBezTo>
                  <a:pt x="179080" y="62545"/>
                  <a:pt x="181509" y="68765"/>
                  <a:pt x="185929" y="73442"/>
                </a:cubicBezTo>
                <a:cubicBezTo>
                  <a:pt x="190100" y="77937"/>
                  <a:pt x="195987" y="80433"/>
                  <a:pt x="202121" y="80300"/>
                </a:cubicBezTo>
                <a:cubicBezTo>
                  <a:pt x="205179" y="80290"/>
                  <a:pt x="208207" y="79738"/>
                  <a:pt x="211074" y="78680"/>
                </a:cubicBezTo>
                <a:cubicBezTo>
                  <a:pt x="213799" y="77661"/>
                  <a:pt x="216332" y="76213"/>
                  <a:pt x="218599" y="74394"/>
                </a:cubicBezTo>
                <a:cubicBezTo>
                  <a:pt x="221238" y="71784"/>
                  <a:pt x="223486" y="68793"/>
                  <a:pt x="225267" y="65536"/>
                </a:cubicBezTo>
                <a:lnTo>
                  <a:pt x="231839" y="69060"/>
                </a:lnTo>
                <a:cubicBezTo>
                  <a:pt x="229953" y="72880"/>
                  <a:pt x="227410" y="76328"/>
                  <a:pt x="224314" y="79252"/>
                </a:cubicBezTo>
                <a:cubicBezTo>
                  <a:pt x="221542" y="81824"/>
                  <a:pt x="218314" y="83862"/>
                  <a:pt x="214789" y="85253"/>
                </a:cubicBezTo>
                <a:cubicBezTo>
                  <a:pt x="210941" y="86643"/>
                  <a:pt x="206874" y="87320"/>
                  <a:pt x="202788" y="87253"/>
                </a:cubicBezTo>
                <a:cubicBezTo>
                  <a:pt x="193987" y="87834"/>
                  <a:pt x="185405" y="84319"/>
                  <a:pt x="179547" y="77728"/>
                </a:cubicBezTo>
                <a:cubicBezTo>
                  <a:pt x="174108" y="71699"/>
                  <a:pt x="171117" y="63850"/>
                  <a:pt x="171165" y="55725"/>
                </a:cubicBezTo>
                <a:cubicBezTo>
                  <a:pt x="171098" y="48267"/>
                  <a:pt x="173584" y="41000"/>
                  <a:pt x="178213" y="35151"/>
                </a:cubicBezTo>
                <a:cubicBezTo>
                  <a:pt x="183842" y="27560"/>
                  <a:pt x="192863" y="23245"/>
                  <a:pt x="202311" y="23626"/>
                </a:cubicBezTo>
                <a:close/>
                <a:moveTo>
                  <a:pt x="783051" y="23436"/>
                </a:moveTo>
                <a:cubicBezTo>
                  <a:pt x="791909" y="23207"/>
                  <a:pt x="800415" y="26903"/>
                  <a:pt x="806292" y="33532"/>
                </a:cubicBezTo>
                <a:cubicBezTo>
                  <a:pt x="811816" y="39514"/>
                  <a:pt x="814817" y="47391"/>
                  <a:pt x="814674" y="55535"/>
                </a:cubicBezTo>
                <a:cubicBezTo>
                  <a:pt x="814760" y="63812"/>
                  <a:pt x="811578" y="71785"/>
                  <a:pt x="805816" y="77728"/>
                </a:cubicBezTo>
                <a:cubicBezTo>
                  <a:pt x="799977" y="84062"/>
                  <a:pt x="791662" y="87539"/>
                  <a:pt x="783051" y="87253"/>
                </a:cubicBezTo>
                <a:cubicBezTo>
                  <a:pt x="774412" y="87558"/>
                  <a:pt x="766058" y="84081"/>
                  <a:pt x="760191" y="77728"/>
                </a:cubicBezTo>
                <a:cubicBezTo>
                  <a:pt x="754428" y="71785"/>
                  <a:pt x="751247" y="63812"/>
                  <a:pt x="751333" y="55535"/>
                </a:cubicBezTo>
                <a:cubicBezTo>
                  <a:pt x="751237" y="47429"/>
                  <a:pt x="754228" y="39600"/>
                  <a:pt x="759715" y="33627"/>
                </a:cubicBezTo>
                <a:cubicBezTo>
                  <a:pt x="765620" y="26969"/>
                  <a:pt x="774154" y="23236"/>
                  <a:pt x="783051" y="23436"/>
                </a:cubicBezTo>
                <a:close/>
                <a:moveTo>
                  <a:pt x="711804" y="23436"/>
                </a:moveTo>
                <a:cubicBezTo>
                  <a:pt x="715747" y="23407"/>
                  <a:pt x="719671" y="24017"/>
                  <a:pt x="723424" y="25246"/>
                </a:cubicBezTo>
                <a:cubicBezTo>
                  <a:pt x="726853" y="26322"/>
                  <a:pt x="730072" y="27960"/>
                  <a:pt x="732949" y="30103"/>
                </a:cubicBezTo>
                <a:cubicBezTo>
                  <a:pt x="735540" y="32170"/>
                  <a:pt x="737712" y="34732"/>
                  <a:pt x="739331" y="37628"/>
                </a:cubicBezTo>
                <a:lnTo>
                  <a:pt x="733139" y="41438"/>
                </a:lnTo>
                <a:cubicBezTo>
                  <a:pt x="728063" y="34466"/>
                  <a:pt x="719852" y="30475"/>
                  <a:pt x="711232" y="30770"/>
                </a:cubicBezTo>
                <a:cubicBezTo>
                  <a:pt x="704364" y="30570"/>
                  <a:pt x="697697" y="33142"/>
                  <a:pt x="692754" y="37914"/>
                </a:cubicBezTo>
                <a:cubicBezTo>
                  <a:pt x="687991" y="42410"/>
                  <a:pt x="685334" y="48696"/>
                  <a:pt x="685419" y="55249"/>
                </a:cubicBezTo>
                <a:cubicBezTo>
                  <a:pt x="685400" y="59640"/>
                  <a:pt x="686591" y="63955"/>
                  <a:pt x="688848" y="67727"/>
                </a:cubicBezTo>
                <a:cubicBezTo>
                  <a:pt x="691039" y="71756"/>
                  <a:pt x="694344" y="75061"/>
                  <a:pt x="698373" y="77252"/>
                </a:cubicBezTo>
                <a:cubicBezTo>
                  <a:pt x="702412" y="79414"/>
                  <a:pt x="706936" y="80529"/>
                  <a:pt x="711518" y="80491"/>
                </a:cubicBezTo>
                <a:cubicBezTo>
                  <a:pt x="720100" y="80624"/>
                  <a:pt x="728234" y="76661"/>
                  <a:pt x="733425" y="69823"/>
                </a:cubicBezTo>
                <a:lnTo>
                  <a:pt x="739616" y="73823"/>
                </a:lnTo>
                <a:cubicBezTo>
                  <a:pt x="736683" y="78205"/>
                  <a:pt x="732644" y="81719"/>
                  <a:pt x="727901" y="84015"/>
                </a:cubicBezTo>
                <a:cubicBezTo>
                  <a:pt x="722662" y="86482"/>
                  <a:pt x="716928" y="87720"/>
                  <a:pt x="711137" y="87634"/>
                </a:cubicBezTo>
                <a:cubicBezTo>
                  <a:pt x="702240" y="87806"/>
                  <a:pt x="693649" y="84367"/>
                  <a:pt x="687324" y="78109"/>
                </a:cubicBezTo>
                <a:cubicBezTo>
                  <a:pt x="681114" y="72375"/>
                  <a:pt x="677647" y="64270"/>
                  <a:pt x="677799" y="55821"/>
                </a:cubicBezTo>
                <a:cubicBezTo>
                  <a:pt x="677790" y="50058"/>
                  <a:pt x="679342" y="44400"/>
                  <a:pt x="682276" y="39438"/>
                </a:cubicBezTo>
                <a:cubicBezTo>
                  <a:pt x="685162" y="34437"/>
                  <a:pt x="689382" y="30351"/>
                  <a:pt x="694468" y="27627"/>
                </a:cubicBezTo>
                <a:cubicBezTo>
                  <a:pt x="699802" y="24808"/>
                  <a:pt x="705765" y="23369"/>
                  <a:pt x="711804" y="23436"/>
                </a:cubicBezTo>
                <a:close/>
                <a:moveTo>
                  <a:pt x="262414" y="23245"/>
                </a:moveTo>
                <a:cubicBezTo>
                  <a:pt x="268786" y="23798"/>
                  <a:pt x="274692" y="26807"/>
                  <a:pt x="278892" y="31627"/>
                </a:cubicBezTo>
                <a:lnTo>
                  <a:pt x="273939" y="36771"/>
                </a:lnTo>
                <a:cubicBezTo>
                  <a:pt x="270777" y="33246"/>
                  <a:pt x="266376" y="31094"/>
                  <a:pt x="261652" y="30770"/>
                </a:cubicBezTo>
                <a:cubicBezTo>
                  <a:pt x="259223" y="30732"/>
                  <a:pt x="256871" y="31618"/>
                  <a:pt x="255080" y="33246"/>
                </a:cubicBezTo>
                <a:cubicBezTo>
                  <a:pt x="253394" y="34704"/>
                  <a:pt x="252422" y="36828"/>
                  <a:pt x="252413" y="39056"/>
                </a:cubicBezTo>
                <a:cubicBezTo>
                  <a:pt x="252499" y="41152"/>
                  <a:pt x="253261" y="43162"/>
                  <a:pt x="254604" y="44772"/>
                </a:cubicBezTo>
                <a:cubicBezTo>
                  <a:pt x="257385" y="47439"/>
                  <a:pt x="260604" y="49601"/>
                  <a:pt x="264129" y="51153"/>
                </a:cubicBezTo>
                <a:cubicBezTo>
                  <a:pt x="268643" y="53201"/>
                  <a:pt x="272701" y="56154"/>
                  <a:pt x="276035" y="59821"/>
                </a:cubicBezTo>
                <a:cubicBezTo>
                  <a:pt x="278016" y="62602"/>
                  <a:pt x="279073" y="65936"/>
                  <a:pt x="279083" y="69346"/>
                </a:cubicBezTo>
                <a:cubicBezTo>
                  <a:pt x="279130" y="74109"/>
                  <a:pt x="277235" y="78681"/>
                  <a:pt x="273844" y="82014"/>
                </a:cubicBezTo>
                <a:cubicBezTo>
                  <a:pt x="270339" y="85434"/>
                  <a:pt x="265595" y="87291"/>
                  <a:pt x="260699" y="87158"/>
                </a:cubicBezTo>
                <a:cubicBezTo>
                  <a:pt x="257204" y="87158"/>
                  <a:pt x="253756" y="86377"/>
                  <a:pt x="250603" y="84872"/>
                </a:cubicBezTo>
                <a:cubicBezTo>
                  <a:pt x="247526" y="83405"/>
                  <a:pt x="244821" y="81262"/>
                  <a:pt x="242697" y="78585"/>
                </a:cubicBezTo>
                <a:lnTo>
                  <a:pt x="247650" y="72966"/>
                </a:lnTo>
                <a:cubicBezTo>
                  <a:pt x="250651" y="76995"/>
                  <a:pt x="255299" y="79471"/>
                  <a:pt x="260319" y="79728"/>
                </a:cubicBezTo>
                <a:cubicBezTo>
                  <a:pt x="263262" y="79814"/>
                  <a:pt x="266129" y="78757"/>
                  <a:pt x="268320" y="76776"/>
                </a:cubicBezTo>
                <a:cubicBezTo>
                  <a:pt x="270406" y="74985"/>
                  <a:pt x="271625" y="72385"/>
                  <a:pt x="271653" y="69632"/>
                </a:cubicBezTo>
                <a:cubicBezTo>
                  <a:pt x="271634" y="67441"/>
                  <a:pt x="270863" y="65317"/>
                  <a:pt x="269463" y="63631"/>
                </a:cubicBezTo>
                <a:cubicBezTo>
                  <a:pt x="266653" y="60983"/>
                  <a:pt x="263433" y="58802"/>
                  <a:pt x="259938" y="57154"/>
                </a:cubicBezTo>
                <a:cubicBezTo>
                  <a:pt x="255623" y="55259"/>
                  <a:pt x="251784" y="52430"/>
                  <a:pt x="248698" y="48867"/>
                </a:cubicBezTo>
                <a:cubicBezTo>
                  <a:pt x="246698" y="46105"/>
                  <a:pt x="245660" y="42752"/>
                  <a:pt x="245745" y="39342"/>
                </a:cubicBezTo>
                <a:cubicBezTo>
                  <a:pt x="245631" y="34999"/>
                  <a:pt x="247355" y="30808"/>
                  <a:pt x="250508" y="27817"/>
                </a:cubicBezTo>
                <a:cubicBezTo>
                  <a:pt x="253699" y="24760"/>
                  <a:pt x="257994" y="23112"/>
                  <a:pt x="262414" y="23245"/>
                </a:cubicBezTo>
                <a:close/>
                <a:moveTo>
                  <a:pt x="19813" y="23245"/>
                </a:moveTo>
                <a:cubicBezTo>
                  <a:pt x="26146" y="23845"/>
                  <a:pt x="32005" y="26836"/>
                  <a:pt x="36196" y="31627"/>
                </a:cubicBezTo>
                <a:lnTo>
                  <a:pt x="31147" y="36771"/>
                </a:lnTo>
                <a:cubicBezTo>
                  <a:pt x="28023" y="33256"/>
                  <a:pt x="23651" y="31104"/>
                  <a:pt x="18955" y="30770"/>
                </a:cubicBezTo>
                <a:cubicBezTo>
                  <a:pt x="16526" y="30732"/>
                  <a:pt x="14174" y="31618"/>
                  <a:pt x="12383" y="33247"/>
                </a:cubicBezTo>
                <a:cubicBezTo>
                  <a:pt x="10697" y="34704"/>
                  <a:pt x="9725" y="36828"/>
                  <a:pt x="9716" y="39057"/>
                </a:cubicBezTo>
                <a:cubicBezTo>
                  <a:pt x="9802" y="41152"/>
                  <a:pt x="10564" y="43162"/>
                  <a:pt x="11907" y="44772"/>
                </a:cubicBezTo>
                <a:cubicBezTo>
                  <a:pt x="14688" y="47439"/>
                  <a:pt x="17907" y="49601"/>
                  <a:pt x="21432" y="51154"/>
                </a:cubicBezTo>
                <a:cubicBezTo>
                  <a:pt x="25928" y="53201"/>
                  <a:pt x="29947" y="56145"/>
                  <a:pt x="33243" y="59821"/>
                </a:cubicBezTo>
                <a:cubicBezTo>
                  <a:pt x="35291" y="62574"/>
                  <a:pt x="36396" y="65917"/>
                  <a:pt x="36386" y="69346"/>
                </a:cubicBezTo>
                <a:cubicBezTo>
                  <a:pt x="36443" y="74128"/>
                  <a:pt x="34510" y="78710"/>
                  <a:pt x="31052" y="82015"/>
                </a:cubicBezTo>
                <a:cubicBezTo>
                  <a:pt x="27594" y="85453"/>
                  <a:pt x="22880" y="87311"/>
                  <a:pt x="18003" y="87158"/>
                </a:cubicBezTo>
                <a:cubicBezTo>
                  <a:pt x="14507" y="87158"/>
                  <a:pt x="11059" y="86377"/>
                  <a:pt x="7906" y="84872"/>
                </a:cubicBezTo>
                <a:cubicBezTo>
                  <a:pt x="4820" y="83405"/>
                  <a:pt x="2124" y="81262"/>
                  <a:pt x="0" y="78586"/>
                </a:cubicBezTo>
                <a:lnTo>
                  <a:pt x="4954" y="72966"/>
                </a:lnTo>
                <a:cubicBezTo>
                  <a:pt x="7954" y="76995"/>
                  <a:pt x="12602" y="79472"/>
                  <a:pt x="17622" y="79729"/>
                </a:cubicBezTo>
                <a:cubicBezTo>
                  <a:pt x="20574" y="79814"/>
                  <a:pt x="23432" y="78757"/>
                  <a:pt x="25623" y="76776"/>
                </a:cubicBezTo>
                <a:cubicBezTo>
                  <a:pt x="27718" y="74985"/>
                  <a:pt x="28928" y="72385"/>
                  <a:pt x="28956" y="69632"/>
                </a:cubicBezTo>
                <a:cubicBezTo>
                  <a:pt x="28937" y="67441"/>
                  <a:pt x="28166" y="65317"/>
                  <a:pt x="26766" y="63631"/>
                </a:cubicBezTo>
                <a:cubicBezTo>
                  <a:pt x="23956" y="60974"/>
                  <a:pt x="20746" y="58793"/>
                  <a:pt x="17241" y="57154"/>
                </a:cubicBezTo>
                <a:cubicBezTo>
                  <a:pt x="12973" y="55230"/>
                  <a:pt x="9163" y="52401"/>
                  <a:pt x="6097" y="48868"/>
                </a:cubicBezTo>
                <a:cubicBezTo>
                  <a:pt x="4096" y="46105"/>
                  <a:pt x="3058" y="42753"/>
                  <a:pt x="3144" y="39343"/>
                </a:cubicBezTo>
                <a:cubicBezTo>
                  <a:pt x="2991" y="34990"/>
                  <a:pt x="4725" y="30789"/>
                  <a:pt x="7906" y="27817"/>
                </a:cubicBezTo>
                <a:cubicBezTo>
                  <a:pt x="11088" y="24741"/>
                  <a:pt x="15383" y="23083"/>
                  <a:pt x="19813" y="23245"/>
                </a:cubicBezTo>
                <a:close/>
                <a:moveTo>
                  <a:pt x="857726" y="23150"/>
                </a:moveTo>
                <a:cubicBezTo>
                  <a:pt x="860612" y="23141"/>
                  <a:pt x="863460" y="23722"/>
                  <a:pt x="866108" y="24865"/>
                </a:cubicBezTo>
                <a:cubicBezTo>
                  <a:pt x="868594" y="25865"/>
                  <a:pt x="870813" y="27427"/>
                  <a:pt x="872585" y="29437"/>
                </a:cubicBezTo>
                <a:cubicBezTo>
                  <a:pt x="874576" y="31885"/>
                  <a:pt x="876071" y="34695"/>
                  <a:pt x="876966" y="37724"/>
                </a:cubicBezTo>
                <a:cubicBezTo>
                  <a:pt x="879157" y="33352"/>
                  <a:pt x="882443" y="29608"/>
                  <a:pt x="886491" y="26865"/>
                </a:cubicBezTo>
                <a:cubicBezTo>
                  <a:pt x="890235" y="24436"/>
                  <a:pt x="894607" y="23141"/>
                  <a:pt x="899065" y="23150"/>
                </a:cubicBezTo>
                <a:cubicBezTo>
                  <a:pt x="903008" y="23065"/>
                  <a:pt x="906894" y="24160"/>
                  <a:pt x="910209" y="26294"/>
                </a:cubicBezTo>
                <a:cubicBezTo>
                  <a:pt x="913438" y="28446"/>
                  <a:pt x="915933" y="31542"/>
                  <a:pt x="917352" y="35152"/>
                </a:cubicBezTo>
                <a:cubicBezTo>
                  <a:pt x="919219" y="40667"/>
                  <a:pt x="920029" y="46486"/>
                  <a:pt x="919734" y="52297"/>
                </a:cubicBezTo>
                <a:lnTo>
                  <a:pt x="919734" y="85444"/>
                </a:lnTo>
                <a:lnTo>
                  <a:pt x="911733" y="85444"/>
                </a:lnTo>
                <a:lnTo>
                  <a:pt x="911733" y="52297"/>
                </a:lnTo>
                <a:cubicBezTo>
                  <a:pt x="911990" y="47772"/>
                  <a:pt x="911504" y="43239"/>
                  <a:pt x="910304" y="38867"/>
                </a:cubicBezTo>
                <a:cubicBezTo>
                  <a:pt x="909428" y="36419"/>
                  <a:pt x="907751" y="34333"/>
                  <a:pt x="905541" y="32961"/>
                </a:cubicBezTo>
                <a:cubicBezTo>
                  <a:pt x="903170" y="31418"/>
                  <a:pt x="900369" y="30646"/>
                  <a:pt x="897541" y="30770"/>
                </a:cubicBezTo>
                <a:cubicBezTo>
                  <a:pt x="893807" y="30713"/>
                  <a:pt x="890159" y="31885"/>
                  <a:pt x="887158" y="34104"/>
                </a:cubicBezTo>
                <a:cubicBezTo>
                  <a:pt x="884034" y="36304"/>
                  <a:pt x="881643" y="39390"/>
                  <a:pt x="880300" y="42962"/>
                </a:cubicBezTo>
                <a:cubicBezTo>
                  <a:pt x="878500" y="49144"/>
                  <a:pt x="877757" y="55583"/>
                  <a:pt x="878109" y="62012"/>
                </a:cubicBezTo>
                <a:lnTo>
                  <a:pt x="878109" y="85825"/>
                </a:lnTo>
                <a:lnTo>
                  <a:pt x="870394" y="85825"/>
                </a:lnTo>
                <a:lnTo>
                  <a:pt x="870394" y="54678"/>
                </a:lnTo>
                <a:cubicBezTo>
                  <a:pt x="870623" y="49687"/>
                  <a:pt x="870175" y="44686"/>
                  <a:pt x="869061" y="39819"/>
                </a:cubicBezTo>
                <a:cubicBezTo>
                  <a:pt x="868194" y="37238"/>
                  <a:pt x="866527" y="34999"/>
                  <a:pt x="864298" y="33437"/>
                </a:cubicBezTo>
                <a:cubicBezTo>
                  <a:pt x="861888" y="31875"/>
                  <a:pt x="859069" y="31075"/>
                  <a:pt x="856202" y="31151"/>
                </a:cubicBezTo>
                <a:cubicBezTo>
                  <a:pt x="852554" y="31142"/>
                  <a:pt x="848991" y="32275"/>
                  <a:pt x="846010" y="34390"/>
                </a:cubicBezTo>
                <a:cubicBezTo>
                  <a:pt x="842867" y="36552"/>
                  <a:pt x="840447" y="39600"/>
                  <a:pt x="839057" y="43153"/>
                </a:cubicBezTo>
                <a:cubicBezTo>
                  <a:pt x="837276" y="48620"/>
                  <a:pt x="836504" y="54364"/>
                  <a:pt x="836771" y="60107"/>
                </a:cubicBezTo>
                <a:lnTo>
                  <a:pt x="836771" y="85825"/>
                </a:lnTo>
                <a:lnTo>
                  <a:pt x="828960" y="85825"/>
                </a:lnTo>
                <a:lnTo>
                  <a:pt x="829056" y="24674"/>
                </a:lnTo>
                <a:lnTo>
                  <a:pt x="836866" y="24674"/>
                </a:lnTo>
                <a:lnTo>
                  <a:pt x="836866" y="35152"/>
                </a:lnTo>
                <a:cubicBezTo>
                  <a:pt x="839105" y="31828"/>
                  <a:pt x="841953" y="28951"/>
                  <a:pt x="845248" y="26675"/>
                </a:cubicBezTo>
                <a:cubicBezTo>
                  <a:pt x="849011" y="24379"/>
                  <a:pt x="853325" y="23160"/>
                  <a:pt x="857726" y="23150"/>
                </a:cubicBezTo>
                <a:close/>
                <a:moveTo>
                  <a:pt x="321373" y="23149"/>
                </a:moveTo>
                <a:cubicBezTo>
                  <a:pt x="324259" y="23140"/>
                  <a:pt x="327107" y="23721"/>
                  <a:pt x="329755" y="24864"/>
                </a:cubicBezTo>
                <a:cubicBezTo>
                  <a:pt x="332222" y="25893"/>
                  <a:pt x="334442" y="27455"/>
                  <a:pt x="336232" y="29436"/>
                </a:cubicBezTo>
                <a:cubicBezTo>
                  <a:pt x="338194" y="31903"/>
                  <a:pt x="339671" y="34713"/>
                  <a:pt x="340614" y="37723"/>
                </a:cubicBezTo>
                <a:cubicBezTo>
                  <a:pt x="342804" y="33351"/>
                  <a:pt x="346091" y="29608"/>
                  <a:pt x="350139" y="26864"/>
                </a:cubicBezTo>
                <a:cubicBezTo>
                  <a:pt x="353882" y="24435"/>
                  <a:pt x="358254" y="23140"/>
                  <a:pt x="362712" y="23149"/>
                </a:cubicBezTo>
                <a:cubicBezTo>
                  <a:pt x="366655" y="23083"/>
                  <a:pt x="370532" y="24178"/>
                  <a:pt x="373856" y="26293"/>
                </a:cubicBezTo>
                <a:cubicBezTo>
                  <a:pt x="377047" y="28493"/>
                  <a:pt x="379523" y="31570"/>
                  <a:pt x="381000" y="35151"/>
                </a:cubicBezTo>
                <a:cubicBezTo>
                  <a:pt x="382781" y="40685"/>
                  <a:pt x="383552" y="46486"/>
                  <a:pt x="383286" y="52296"/>
                </a:cubicBezTo>
                <a:lnTo>
                  <a:pt x="383286" y="85443"/>
                </a:lnTo>
                <a:lnTo>
                  <a:pt x="375380" y="85443"/>
                </a:lnTo>
                <a:lnTo>
                  <a:pt x="375380" y="52296"/>
                </a:lnTo>
                <a:cubicBezTo>
                  <a:pt x="375637" y="47772"/>
                  <a:pt x="375152" y="43238"/>
                  <a:pt x="373951" y="38866"/>
                </a:cubicBezTo>
                <a:cubicBezTo>
                  <a:pt x="373046" y="36437"/>
                  <a:pt x="371370" y="34360"/>
                  <a:pt x="369189" y="32960"/>
                </a:cubicBezTo>
                <a:cubicBezTo>
                  <a:pt x="366808" y="31436"/>
                  <a:pt x="364017" y="30674"/>
                  <a:pt x="361188" y="30769"/>
                </a:cubicBezTo>
                <a:cubicBezTo>
                  <a:pt x="357454" y="30712"/>
                  <a:pt x="353806" y="31884"/>
                  <a:pt x="350806" y="34103"/>
                </a:cubicBezTo>
                <a:cubicBezTo>
                  <a:pt x="347681" y="36303"/>
                  <a:pt x="345291" y="39390"/>
                  <a:pt x="343948" y="42961"/>
                </a:cubicBezTo>
                <a:cubicBezTo>
                  <a:pt x="342100" y="49134"/>
                  <a:pt x="341357" y="55582"/>
                  <a:pt x="341757" y="62011"/>
                </a:cubicBezTo>
                <a:lnTo>
                  <a:pt x="341757" y="85824"/>
                </a:lnTo>
                <a:lnTo>
                  <a:pt x="333946" y="85824"/>
                </a:lnTo>
                <a:lnTo>
                  <a:pt x="333946" y="54677"/>
                </a:lnTo>
                <a:cubicBezTo>
                  <a:pt x="334213" y="49677"/>
                  <a:pt x="333727" y="44676"/>
                  <a:pt x="332518" y="39818"/>
                </a:cubicBezTo>
                <a:cubicBezTo>
                  <a:pt x="331679" y="37218"/>
                  <a:pt x="330003" y="34980"/>
                  <a:pt x="327755" y="33436"/>
                </a:cubicBezTo>
                <a:cubicBezTo>
                  <a:pt x="325345" y="31874"/>
                  <a:pt x="322526" y="31074"/>
                  <a:pt x="319659" y="31150"/>
                </a:cubicBezTo>
                <a:cubicBezTo>
                  <a:pt x="316039" y="31141"/>
                  <a:pt x="312505" y="32274"/>
                  <a:pt x="309562" y="34389"/>
                </a:cubicBezTo>
                <a:cubicBezTo>
                  <a:pt x="306419" y="36551"/>
                  <a:pt x="304000" y="39599"/>
                  <a:pt x="302609" y="43152"/>
                </a:cubicBezTo>
                <a:cubicBezTo>
                  <a:pt x="300828" y="48619"/>
                  <a:pt x="300056" y="54363"/>
                  <a:pt x="300323" y="60107"/>
                </a:cubicBezTo>
                <a:lnTo>
                  <a:pt x="300323" y="85824"/>
                </a:lnTo>
                <a:lnTo>
                  <a:pt x="292512" y="85824"/>
                </a:lnTo>
                <a:lnTo>
                  <a:pt x="292703" y="24674"/>
                </a:lnTo>
                <a:lnTo>
                  <a:pt x="300514" y="24674"/>
                </a:lnTo>
                <a:lnTo>
                  <a:pt x="300514" y="35151"/>
                </a:lnTo>
                <a:cubicBezTo>
                  <a:pt x="302752" y="31827"/>
                  <a:pt x="305600" y="28950"/>
                  <a:pt x="308895" y="26674"/>
                </a:cubicBezTo>
                <a:cubicBezTo>
                  <a:pt x="312648" y="24359"/>
                  <a:pt x="316963" y="23140"/>
                  <a:pt x="321373" y="23149"/>
                </a:cubicBezTo>
                <a:close/>
                <a:moveTo>
                  <a:pt x="508635" y="22959"/>
                </a:moveTo>
                <a:cubicBezTo>
                  <a:pt x="512921" y="22883"/>
                  <a:pt x="517131" y="24073"/>
                  <a:pt x="520731" y="26388"/>
                </a:cubicBezTo>
                <a:cubicBezTo>
                  <a:pt x="524237" y="28703"/>
                  <a:pt x="526961" y="32017"/>
                  <a:pt x="528542" y="35913"/>
                </a:cubicBezTo>
                <a:cubicBezTo>
                  <a:pt x="530475" y="41809"/>
                  <a:pt x="531314" y="48000"/>
                  <a:pt x="531018" y="54201"/>
                </a:cubicBezTo>
                <a:lnTo>
                  <a:pt x="531018" y="85443"/>
                </a:lnTo>
                <a:lnTo>
                  <a:pt x="523208" y="85443"/>
                </a:lnTo>
                <a:lnTo>
                  <a:pt x="523208" y="56868"/>
                </a:lnTo>
                <a:cubicBezTo>
                  <a:pt x="523379" y="52182"/>
                  <a:pt x="523094" y="47495"/>
                  <a:pt x="522351" y="42866"/>
                </a:cubicBezTo>
                <a:cubicBezTo>
                  <a:pt x="521789" y="39171"/>
                  <a:pt x="519931" y="35799"/>
                  <a:pt x="517112" y="33341"/>
                </a:cubicBezTo>
                <a:cubicBezTo>
                  <a:pt x="514216" y="31217"/>
                  <a:pt x="510692" y="30150"/>
                  <a:pt x="507111" y="30293"/>
                </a:cubicBezTo>
                <a:cubicBezTo>
                  <a:pt x="502415" y="30255"/>
                  <a:pt x="497872" y="31951"/>
                  <a:pt x="494347" y="35056"/>
                </a:cubicBezTo>
                <a:cubicBezTo>
                  <a:pt x="490709" y="37989"/>
                  <a:pt x="488127" y="42038"/>
                  <a:pt x="487013" y="46581"/>
                </a:cubicBezTo>
                <a:cubicBezTo>
                  <a:pt x="486060" y="52048"/>
                  <a:pt x="485670" y="57601"/>
                  <a:pt x="485870" y="63154"/>
                </a:cubicBezTo>
                <a:lnTo>
                  <a:pt x="485870" y="85443"/>
                </a:lnTo>
                <a:lnTo>
                  <a:pt x="478059" y="85443"/>
                </a:lnTo>
                <a:lnTo>
                  <a:pt x="478059" y="24673"/>
                </a:lnTo>
                <a:lnTo>
                  <a:pt x="485870" y="24673"/>
                </a:lnTo>
                <a:lnTo>
                  <a:pt x="485870" y="35532"/>
                </a:lnTo>
                <a:cubicBezTo>
                  <a:pt x="488623" y="31665"/>
                  <a:pt x="492166" y="28417"/>
                  <a:pt x="496252" y="26007"/>
                </a:cubicBezTo>
                <a:cubicBezTo>
                  <a:pt x="500062" y="23988"/>
                  <a:pt x="504320" y="22940"/>
                  <a:pt x="508635" y="22959"/>
                </a:cubicBezTo>
                <a:close/>
                <a:moveTo>
                  <a:pt x="599218" y="22769"/>
                </a:moveTo>
                <a:cubicBezTo>
                  <a:pt x="603914" y="22712"/>
                  <a:pt x="608553" y="23788"/>
                  <a:pt x="612744" y="25913"/>
                </a:cubicBezTo>
                <a:cubicBezTo>
                  <a:pt x="616954" y="28227"/>
                  <a:pt x="620573" y="31485"/>
                  <a:pt x="623316" y="35438"/>
                </a:cubicBezTo>
                <a:lnTo>
                  <a:pt x="623316" y="24674"/>
                </a:lnTo>
                <a:lnTo>
                  <a:pt x="631127" y="24674"/>
                </a:lnTo>
                <a:lnTo>
                  <a:pt x="631127" y="85444"/>
                </a:lnTo>
                <a:lnTo>
                  <a:pt x="623412" y="85444"/>
                </a:lnTo>
                <a:lnTo>
                  <a:pt x="623412" y="74966"/>
                </a:lnTo>
                <a:cubicBezTo>
                  <a:pt x="620449" y="78700"/>
                  <a:pt x="616716" y="81758"/>
                  <a:pt x="612458" y="83920"/>
                </a:cubicBezTo>
                <a:cubicBezTo>
                  <a:pt x="608295" y="86015"/>
                  <a:pt x="603685" y="87063"/>
                  <a:pt x="599028" y="86968"/>
                </a:cubicBezTo>
                <a:cubicBezTo>
                  <a:pt x="590684" y="87015"/>
                  <a:pt x="582702" y="83558"/>
                  <a:pt x="577025" y="77443"/>
                </a:cubicBezTo>
                <a:cubicBezTo>
                  <a:pt x="570862" y="71480"/>
                  <a:pt x="567414" y="63251"/>
                  <a:pt x="567500" y="54678"/>
                </a:cubicBezTo>
                <a:cubicBezTo>
                  <a:pt x="567424" y="46220"/>
                  <a:pt x="570872" y="38105"/>
                  <a:pt x="577025" y="32294"/>
                </a:cubicBezTo>
                <a:cubicBezTo>
                  <a:pt x="582740" y="26122"/>
                  <a:pt x="590808" y="22655"/>
                  <a:pt x="599218" y="22769"/>
                </a:cubicBezTo>
                <a:close/>
                <a:moveTo>
                  <a:pt x="428911" y="22769"/>
                </a:moveTo>
                <a:cubicBezTo>
                  <a:pt x="433607" y="22712"/>
                  <a:pt x="438246" y="23788"/>
                  <a:pt x="442437" y="25912"/>
                </a:cubicBezTo>
                <a:cubicBezTo>
                  <a:pt x="446647" y="28227"/>
                  <a:pt x="450266" y="31484"/>
                  <a:pt x="453009" y="35437"/>
                </a:cubicBezTo>
                <a:lnTo>
                  <a:pt x="453009" y="24674"/>
                </a:lnTo>
                <a:lnTo>
                  <a:pt x="460820" y="24674"/>
                </a:lnTo>
                <a:lnTo>
                  <a:pt x="460820" y="85443"/>
                </a:lnTo>
                <a:lnTo>
                  <a:pt x="453105" y="85443"/>
                </a:lnTo>
                <a:lnTo>
                  <a:pt x="453105" y="74966"/>
                </a:lnTo>
                <a:cubicBezTo>
                  <a:pt x="450162" y="78719"/>
                  <a:pt x="446418" y="81786"/>
                  <a:pt x="442151" y="83919"/>
                </a:cubicBezTo>
                <a:cubicBezTo>
                  <a:pt x="437988" y="86015"/>
                  <a:pt x="433378" y="87063"/>
                  <a:pt x="428721" y="86967"/>
                </a:cubicBezTo>
                <a:cubicBezTo>
                  <a:pt x="420377" y="87015"/>
                  <a:pt x="412395" y="83557"/>
                  <a:pt x="406718" y="77442"/>
                </a:cubicBezTo>
                <a:cubicBezTo>
                  <a:pt x="400555" y="71480"/>
                  <a:pt x="397107" y="63250"/>
                  <a:pt x="397193" y="54677"/>
                </a:cubicBezTo>
                <a:cubicBezTo>
                  <a:pt x="397155" y="46229"/>
                  <a:pt x="400603" y="38132"/>
                  <a:pt x="406718" y="32294"/>
                </a:cubicBezTo>
                <a:cubicBezTo>
                  <a:pt x="412452" y="26141"/>
                  <a:pt x="420501" y="22683"/>
                  <a:pt x="428911" y="22769"/>
                </a:cubicBezTo>
                <a:close/>
                <a:moveTo>
                  <a:pt x="48863" y="1529"/>
                </a:moveTo>
                <a:lnTo>
                  <a:pt x="56674" y="1529"/>
                </a:lnTo>
                <a:lnTo>
                  <a:pt x="56674" y="85730"/>
                </a:lnTo>
                <a:lnTo>
                  <a:pt x="48863" y="85730"/>
                </a:lnTo>
                <a:close/>
                <a:moveTo>
                  <a:pt x="148209" y="1147"/>
                </a:moveTo>
                <a:lnTo>
                  <a:pt x="156020" y="1528"/>
                </a:lnTo>
                <a:lnTo>
                  <a:pt x="156020" y="85729"/>
                </a:lnTo>
                <a:lnTo>
                  <a:pt x="148305" y="85729"/>
                </a:lnTo>
                <a:lnTo>
                  <a:pt x="148305" y="75251"/>
                </a:lnTo>
                <a:cubicBezTo>
                  <a:pt x="145342" y="78985"/>
                  <a:pt x="141609" y="82042"/>
                  <a:pt x="137351" y="84205"/>
                </a:cubicBezTo>
                <a:cubicBezTo>
                  <a:pt x="133188" y="86300"/>
                  <a:pt x="128578" y="87348"/>
                  <a:pt x="123921" y="87253"/>
                </a:cubicBezTo>
                <a:cubicBezTo>
                  <a:pt x="115577" y="87300"/>
                  <a:pt x="107595" y="83843"/>
                  <a:pt x="101918" y="77728"/>
                </a:cubicBezTo>
                <a:cubicBezTo>
                  <a:pt x="95755" y="71765"/>
                  <a:pt x="92307" y="63535"/>
                  <a:pt x="92393" y="54963"/>
                </a:cubicBezTo>
                <a:cubicBezTo>
                  <a:pt x="92355" y="46514"/>
                  <a:pt x="95803" y="38418"/>
                  <a:pt x="101918" y="32579"/>
                </a:cubicBezTo>
                <a:cubicBezTo>
                  <a:pt x="107633" y="26407"/>
                  <a:pt x="115701" y="22940"/>
                  <a:pt x="124111" y="23054"/>
                </a:cubicBezTo>
                <a:cubicBezTo>
                  <a:pt x="128807" y="22997"/>
                  <a:pt x="133446" y="24073"/>
                  <a:pt x="137637" y="26197"/>
                </a:cubicBezTo>
                <a:cubicBezTo>
                  <a:pt x="141847" y="28512"/>
                  <a:pt x="145466" y="31769"/>
                  <a:pt x="148209" y="35722"/>
                </a:cubicBezTo>
                <a:close/>
                <a:moveTo>
                  <a:pt x="550450" y="4"/>
                </a:moveTo>
                <a:cubicBezTo>
                  <a:pt x="552183" y="-63"/>
                  <a:pt x="553850" y="633"/>
                  <a:pt x="555022" y="1909"/>
                </a:cubicBezTo>
                <a:cubicBezTo>
                  <a:pt x="556260" y="3109"/>
                  <a:pt x="556946" y="4757"/>
                  <a:pt x="556927" y="6481"/>
                </a:cubicBezTo>
                <a:cubicBezTo>
                  <a:pt x="556927" y="8167"/>
                  <a:pt x="556241" y="9786"/>
                  <a:pt x="555022" y="10958"/>
                </a:cubicBezTo>
                <a:cubicBezTo>
                  <a:pt x="553822" y="12196"/>
                  <a:pt x="552174" y="12882"/>
                  <a:pt x="550450" y="12863"/>
                </a:cubicBezTo>
                <a:cubicBezTo>
                  <a:pt x="548764" y="12863"/>
                  <a:pt x="547144" y="12177"/>
                  <a:pt x="545973" y="10958"/>
                </a:cubicBezTo>
                <a:cubicBezTo>
                  <a:pt x="544754" y="9786"/>
                  <a:pt x="544068" y="8167"/>
                  <a:pt x="544068" y="6481"/>
                </a:cubicBezTo>
                <a:cubicBezTo>
                  <a:pt x="544049" y="4757"/>
                  <a:pt x="544735" y="3109"/>
                  <a:pt x="545973" y="1909"/>
                </a:cubicBezTo>
                <a:cubicBezTo>
                  <a:pt x="547116" y="652"/>
                  <a:pt x="548754" y="-44"/>
                  <a:pt x="550450" y="4"/>
                </a:cubicBezTo>
                <a:close/>
                <a:moveTo>
                  <a:pt x="75628" y="4"/>
                </a:moveTo>
                <a:cubicBezTo>
                  <a:pt x="77362" y="-63"/>
                  <a:pt x="79029" y="633"/>
                  <a:pt x="80200" y="1909"/>
                </a:cubicBezTo>
                <a:cubicBezTo>
                  <a:pt x="81439" y="3109"/>
                  <a:pt x="82124" y="4757"/>
                  <a:pt x="82105" y="6481"/>
                </a:cubicBezTo>
                <a:cubicBezTo>
                  <a:pt x="82105" y="8167"/>
                  <a:pt x="81420" y="9786"/>
                  <a:pt x="80200" y="10958"/>
                </a:cubicBezTo>
                <a:cubicBezTo>
                  <a:pt x="79000" y="12196"/>
                  <a:pt x="77352" y="12882"/>
                  <a:pt x="75628" y="12863"/>
                </a:cubicBezTo>
                <a:cubicBezTo>
                  <a:pt x="73942" y="12863"/>
                  <a:pt x="72323" y="12177"/>
                  <a:pt x="71152" y="10958"/>
                </a:cubicBezTo>
                <a:cubicBezTo>
                  <a:pt x="69932" y="9786"/>
                  <a:pt x="69247" y="8167"/>
                  <a:pt x="69247" y="6481"/>
                </a:cubicBezTo>
                <a:cubicBezTo>
                  <a:pt x="69228" y="4757"/>
                  <a:pt x="69913" y="3109"/>
                  <a:pt x="71152" y="1909"/>
                </a:cubicBezTo>
                <a:cubicBezTo>
                  <a:pt x="72295" y="652"/>
                  <a:pt x="73933" y="-44"/>
                  <a:pt x="75628" y="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85" name="Google Shape;285;p9"/>
          <p:cNvGrpSpPr/>
          <p:nvPr/>
        </p:nvGrpSpPr>
        <p:grpSpPr>
          <a:xfrm>
            <a:off x="209577" y="175464"/>
            <a:ext cx="11772892" cy="6507072"/>
            <a:chOff x="209577" y="175464"/>
            <a:chExt cx="11772892" cy="6507072"/>
          </a:xfrm>
        </p:grpSpPr>
        <p:sp>
          <p:nvSpPr>
            <p:cNvPr id="286" name="Google Shape;286;p9"/>
            <p:cNvSpPr/>
            <p:nvPr/>
          </p:nvSpPr>
          <p:spPr>
            <a:xfrm>
              <a:off x="2160709" y="175464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7" name="Google Shape;287;p9"/>
            <p:cNvSpPr/>
            <p:nvPr/>
          </p:nvSpPr>
          <p:spPr>
            <a:xfrm>
              <a:off x="4307297" y="175464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8" name="Google Shape;288;p9"/>
            <p:cNvSpPr/>
            <p:nvPr/>
          </p:nvSpPr>
          <p:spPr>
            <a:xfrm>
              <a:off x="6453885" y="175464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9" name="Google Shape;289;p9"/>
            <p:cNvSpPr/>
            <p:nvPr/>
          </p:nvSpPr>
          <p:spPr>
            <a:xfrm>
              <a:off x="8600473" y="175464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0" name="Google Shape;290;p9"/>
            <p:cNvSpPr/>
            <p:nvPr/>
          </p:nvSpPr>
          <p:spPr>
            <a:xfrm>
              <a:off x="10747061" y="175464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1" name="Google Shape;291;p9"/>
            <p:cNvSpPr/>
            <p:nvPr/>
          </p:nvSpPr>
          <p:spPr>
            <a:xfrm>
              <a:off x="2786906" y="6414636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2" name="Google Shape;292;p9"/>
            <p:cNvSpPr/>
            <p:nvPr/>
          </p:nvSpPr>
          <p:spPr>
            <a:xfrm>
              <a:off x="4933494" y="6414636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3" name="Google Shape;293;p9"/>
            <p:cNvSpPr/>
            <p:nvPr/>
          </p:nvSpPr>
          <p:spPr>
            <a:xfrm>
              <a:off x="7080082" y="6414636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4" name="Google Shape;294;p9"/>
            <p:cNvSpPr/>
            <p:nvPr/>
          </p:nvSpPr>
          <p:spPr>
            <a:xfrm>
              <a:off x="9226670" y="6414636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5" name="Google Shape;295;p9"/>
            <p:cNvSpPr/>
            <p:nvPr/>
          </p:nvSpPr>
          <p:spPr>
            <a:xfrm>
              <a:off x="640318" y="6414635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6" name="Google Shape;296;p9"/>
            <p:cNvSpPr/>
            <p:nvPr/>
          </p:nvSpPr>
          <p:spPr>
            <a:xfrm flipH="1" rot="5400000">
              <a:off x="11400619" y="2016186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7" name="Google Shape;297;p9"/>
            <p:cNvSpPr/>
            <p:nvPr/>
          </p:nvSpPr>
          <p:spPr>
            <a:xfrm flipH="1" rot="5400000">
              <a:off x="11400619" y="4073254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8" name="Google Shape;298;p9"/>
            <p:cNvSpPr/>
            <p:nvPr/>
          </p:nvSpPr>
          <p:spPr>
            <a:xfrm flipH="1" rot="5400000">
              <a:off x="-1116376" y="3480460"/>
              <a:ext cx="2919655" cy="259133"/>
            </a:xfrm>
            <a:custGeom>
              <a:rect b="b" l="l" r="r" t="t"/>
              <a:pathLst>
                <a:path extrusionOk="0" h="259133" w="2919655">
                  <a:moveTo>
                    <a:pt x="862585" y="0"/>
                  </a:moveTo>
                  <a:lnTo>
                    <a:pt x="157088" y="0"/>
                  </a:lnTo>
                  <a:lnTo>
                    <a:pt x="0" y="221142"/>
                  </a:lnTo>
                  <a:lnTo>
                    <a:pt x="63429" y="187050"/>
                  </a:lnTo>
                  <a:cubicBezTo>
                    <a:pt x="106301" y="165585"/>
                    <a:pt x="158027" y="155827"/>
                    <a:pt x="188380" y="206919"/>
                  </a:cubicBezTo>
                  <a:cubicBezTo>
                    <a:pt x="229102" y="275573"/>
                    <a:pt x="270583" y="265640"/>
                    <a:pt x="316871" y="238675"/>
                  </a:cubicBezTo>
                  <a:cubicBezTo>
                    <a:pt x="363158" y="211709"/>
                    <a:pt x="412608" y="192017"/>
                    <a:pt x="455987" y="156537"/>
                  </a:cubicBezTo>
                  <a:cubicBezTo>
                    <a:pt x="526303" y="99591"/>
                    <a:pt x="600032" y="93912"/>
                    <a:pt x="675914" y="111652"/>
                  </a:cubicBezTo>
                  <a:cubicBezTo>
                    <a:pt x="701866" y="117596"/>
                    <a:pt x="728073" y="120702"/>
                    <a:pt x="754292" y="120901"/>
                  </a:cubicBezTo>
                  <a:lnTo>
                    <a:pt x="778496" y="118376"/>
                  </a:lnTo>
                  <a:close/>
                  <a:moveTo>
                    <a:pt x="2919655" y="0"/>
                  </a:moveTo>
                  <a:lnTo>
                    <a:pt x="2214158" y="0"/>
                  </a:lnTo>
                  <a:lnTo>
                    <a:pt x="2112960" y="142462"/>
                  </a:lnTo>
                  <a:lnTo>
                    <a:pt x="2155971" y="163456"/>
                  </a:lnTo>
                  <a:cubicBezTo>
                    <a:pt x="2187209" y="178711"/>
                    <a:pt x="2211617" y="168067"/>
                    <a:pt x="2237796" y="140392"/>
                  </a:cubicBezTo>
                  <a:cubicBezTo>
                    <a:pt x="2305583" y="69077"/>
                    <a:pt x="2371220" y="69254"/>
                    <a:pt x="2438374" y="143231"/>
                  </a:cubicBezTo>
                  <a:cubicBezTo>
                    <a:pt x="2467702" y="179423"/>
                    <a:pt x="2509248" y="188648"/>
                    <a:pt x="2545113" y="167002"/>
                  </a:cubicBezTo>
                  <a:cubicBezTo>
                    <a:pt x="2613881" y="125093"/>
                    <a:pt x="2677028" y="141058"/>
                    <a:pt x="2736903" y="174862"/>
                  </a:cubicBezTo>
                  <a:lnTo>
                    <a:pt x="2776950" y="20089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9" name="Google Shape;299;p9"/>
            <p:cNvSpPr/>
            <p:nvPr/>
          </p:nvSpPr>
          <p:spPr>
            <a:xfrm rot="5400000">
              <a:off x="209577" y="175464"/>
              <a:ext cx="540000" cy="540000"/>
            </a:xfrm>
            <a:custGeom>
              <a:rect b="b" l="l" r="r" t="t"/>
              <a:pathLst>
                <a:path extrusionOk="0" h="540000" w="540000">
                  <a:moveTo>
                    <a:pt x="0" y="261104"/>
                  </a:moveTo>
                  <a:lnTo>
                    <a:pt x="0" y="0"/>
                  </a:lnTo>
                  <a:lnTo>
                    <a:pt x="540000" y="540000"/>
                  </a:lnTo>
                  <a:lnTo>
                    <a:pt x="529359" y="540000"/>
                  </a:lnTo>
                  <a:lnTo>
                    <a:pt x="518902" y="531201"/>
                  </a:lnTo>
                  <a:cubicBezTo>
                    <a:pt x="477547" y="480463"/>
                    <a:pt x="428349" y="468399"/>
                    <a:pt x="377762" y="471238"/>
                  </a:cubicBezTo>
                  <a:cubicBezTo>
                    <a:pt x="330842" y="474076"/>
                    <a:pt x="296696" y="452788"/>
                    <a:pt x="273047" y="394246"/>
                  </a:cubicBezTo>
                  <a:cubicBezTo>
                    <a:pt x="258123" y="357521"/>
                    <a:pt x="235612" y="320090"/>
                    <a:pt x="202857" y="333573"/>
                  </a:cubicBezTo>
                  <a:cubicBezTo>
                    <a:pt x="145694" y="357167"/>
                    <a:pt x="100292" y="321863"/>
                    <a:pt x="52612" y="29135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0" name="Google Shape;300;p9"/>
            <p:cNvSpPr/>
            <p:nvPr/>
          </p:nvSpPr>
          <p:spPr>
            <a:xfrm rot="-5400000">
              <a:off x="11412084" y="6135400"/>
              <a:ext cx="540000" cy="5400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9 Big Title">
  <p:cSld name="CUSTOM_7"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10"/>
          <p:cNvSpPr/>
          <p:nvPr/>
        </p:nvSpPr>
        <p:spPr>
          <a:xfrm rot="10800000">
            <a:off x="120650" y="-4222"/>
            <a:ext cx="12071349" cy="6891342"/>
          </a:xfrm>
          <a:custGeom>
            <a:rect b="b" l="l" r="r" t="t"/>
            <a:pathLst>
              <a:path extrusionOk="0" h="6891342" w="12071349">
                <a:moveTo>
                  <a:pt x="429946" y="0"/>
                </a:moveTo>
                <a:lnTo>
                  <a:pt x="1108922" y="0"/>
                </a:lnTo>
                <a:lnTo>
                  <a:pt x="1108922" y="4"/>
                </a:lnTo>
                <a:lnTo>
                  <a:pt x="12071349" y="4"/>
                </a:lnTo>
                <a:lnTo>
                  <a:pt x="12071349" y="6891342"/>
                </a:lnTo>
                <a:lnTo>
                  <a:pt x="954624" y="6891342"/>
                </a:lnTo>
                <a:lnTo>
                  <a:pt x="954624" y="6888479"/>
                </a:lnTo>
                <a:lnTo>
                  <a:pt x="147862" y="6888479"/>
                </a:lnTo>
                <a:lnTo>
                  <a:pt x="145371" y="6880396"/>
                </a:lnTo>
                <a:cubicBezTo>
                  <a:pt x="140448" y="6846825"/>
                  <a:pt x="165762" y="6814197"/>
                  <a:pt x="174010" y="6781283"/>
                </a:cubicBezTo>
                <a:cubicBezTo>
                  <a:pt x="193347" y="6705276"/>
                  <a:pt x="247810" y="6636224"/>
                  <a:pt x="249229" y="6555790"/>
                </a:cubicBezTo>
                <a:cubicBezTo>
                  <a:pt x="251891" y="6423251"/>
                  <a:pt x="230602" y="6296657"/>
                  <a:pt x="129661" y="6181064"/>
                </a:cubicBezTo>
                <a:cubicBezTo>
                  <a:pt x="102872" y="6151991"/>
                  <a:pt x="99678" y="6114923"/>
                  <a:pt x="121676" y="6083810"/>
                </a:cubicBezTo>
                <a:cubicBezTo>
                  <a:pt x="160351" y="6029303"/>
                  <a:pt x="134451" y="5976313"/>
                  <a:pt x="115289" y="5923829"/>
                </a:cubicBezTo>
                <a:cubicBezTo>
                  <a:pt x="105888" y="5897397"/>
                  <a:pt x="73422" y="5876908"/>
                  <a:pt x="73422" y="5847948"/>
                </a:cubicBezTo>
                <a:cubicBezTo>
                  <a:pt x="75374" y="5748165"/>
                  <a:pt x="91518" y="5648380"/>
                  <a:pt x="104113" y="5549609"/>
                </a:cubicBezTo>
                <a:cubicBezTo>
                  <a:pt x="114049" y="5475499"/>
                  <a:pt x="96309" y="5414035"/>
                  <a:pt x="43088" y="5361678"/>
                </a:cubicBezTo>
                <a:cubicBezTo>
                  <a:pt x="13727" y="5332273"/>
                  <a:pt x="-66" y="5305620"/>
                  <a:pt x="0" y="5279552"/>
                </a:cubicBezTo>
                <a:cubicBezTo>
                  <a:pt x="66" y="5253484"/>
                  <a:pt x="13993" y="5228000"/>
                  <a:pt x="40071" y="5200936"/>
                </a:cubicBezTo>
                <a:cubicBezTo>
                  <a:pt x="97549" y="5141243"/>
                  <a:pt x="131434" y="5073582"/>
                  <a:pt x="165318" y="5006428"/>
                </a:cubicBezTo>
                <a:cubicBezTo>
                  <a:pt x="186783" y="4963556"/>
                  <a:pt x="196541" y="4911830"/>
                  <a:pt x="145449" y="4881477"/>
                </a:cubicBezTo>
                <a:cubicBezTo>
                  <a:pt x="76795" y="4840755"/>
                  <a:pt x="86728" y="4799274"/>
                  <a:pt x="113693" y="4752986"/>
                </a:cubicBezTo>
                <a:cubicBezTo>
                  <a:pt x="140659" y="4706699"/>
                  <a:pt x="160351" y="4657249"/>
                  <a:pt x="195831" y="4613870"/>
                </a:cubicBezTo>
                <a:cubicBezTo>
                  <a:pt x="252777" y="4543554"/>
                  <a:pt x="258456" y="4469825"/>
                  <a:pt x="240716" y="4393943"/>
                </a:cubicBezTo>
                <a:cubicBezTo>
                  <a:pt x="228827" y="4342040"/>
                  <a:pt x="228295" y="4289113"/>
                  <a:pt x="239649" y="4237123"/>
                </a:cubicBezTo>
                <a:cubicBezTo>
                  <a:pt x="250293" y="4185650"/>
                  <a:pt x="264131" y="4131648"/>
                  <a:pt x="224037" y="4082958"/>
                </a:cubicBezTo>
                <a:cubicBezTo>
                  <a:pt x="189445" y="4044827"/>
                  <a:pt x="187139" y="3996213"/>
                  <a:pt x="218006" y="3956490"/>
                </a:cubicBezTo>
                <a:cubicBezTo>
                  <a:pt x="233797" y="3929261"/>
                  <a:pt x="244085" y="3900553"/>
                  <a:pt x="248520" y="3871249"/>
                </a:cubicBezTo>
                <a:cubicBezTo>
                  <a:pt x="292337" y="3691918"/>
                  <a:pt x="260939" y="3512713"/>
                  <a:pt x="243199" y="3333886"/>
                </a:cubicBezTo>
                <a:cubicBezTo>
                  <a:pt x="239116" y="3290887"/>
                  <a:pt x="232376" y="3248014"/>
                  <a:pt x="254729" y="3210074"/>
                </a:cubicBezTo>
                <a:cubicBezTo>
                  <a:pt x="297306" y="3138746"/>
                  <a:pt x="274245" y="3074754"/>
                  <a:pt x="235393" y="3009116"/>
                </a:cubicBezTo>
                <a:cubicBezTo>
                  <a:pt x="216941" y="2978258"/>
                  <a:pt x="204168" y="2945124"/>
                  <a:pt x="188912" y="2913886"/>
                </a:cubicBezTo>
                <a:cubicBezTo>
                  <a:pt x="173657" y="2882648"/>
                  <a:pt x="184301" y="2858240"/>
                  <a:pt x="211976" y="2832061"/>
                </a:cubicBezTo>
                <a:cubicBezTo>
                  <a:pt x="283291" y="2764274"/>
                  <a:pt x="283114" y="2698637"/>
                  <a:pt x="209137" y="2631483"/>
                </a:cubicBezTo>
                <a:cubicBezTo>
                  <a:pt x="172945" y="2602155"/>
                  <a:pt x="163720" y="2560609"/>
                  <a:pt x="185366" y="2524744"/>
                </a:cubicBezTo>
                <a:cubicBezTo>
                  <a:pt x="241245" y="2433053"/>
                  <a:pt x="194235" y="2351356"/>
                  <a:pt x="139239" y="2274083"/>
                </a:cubicBezTo>
                <a:cubicBezTo>
                  <a:pt x="74311" y="2182900"/>
                  <a:pt x="73778" y="2118400"/>
                  <a:pt x="158755" y="2035437"/>
                </a:cubicBezTo>
                <a:cubicBezTo>
                  <a:pt x="192814" y="2002050"/>
                  <a:pt x="242843" y="1973341"/>
                  <a:pt x="244618" y="1927434"/>
                </a:cubicBezTo>
                <a:cubicBezTo>
                  <a:pt x="246035" y="1892655"/>
                  <a:pt x="272291" y="1870397"/>
                  <a:pt x="302629" y="1845862"/>
                </a:cubicBezTo>
                <a:cubicBezTo>
                  <a:pt x="416342" y="1754172"/>
                  <a:pt x="458742" y="1636936"/>
                  <a:pt x="485353" y="1523114"/>
                </a:cubicBezTo>
                <a:cubicBezTo>
                  <a:pt x="508594" y="1425861"/>
                  <a:pt x="510011" y="1315201"/>
                  <a:pt x="366671" y="1244884"/>
                </a:cubicBezTo>
                <a:cubicBezTo>
                  <a:pt x="350171" y="1236790"/>
                  <a:pt x="344673" y="1214280"/>
                  <a:pt x="337931" y="1199862"/>
                </a:cubicBezTo>
                <a:cubicBezTo>
                  <a:pt x="331190" y="1185445"/>
                  <a:pt x="326044" y="1170143"/>
                  <a:pt x="304402" y="1164831"/>
                </a:cubicBezTo>
                <a:cubicBezTo>
                  <a:pt x="150947" y="1128155"/>
                  <a:pt x="155916" y="1023312"/>
                  <a:pt x="126999" y="938453"/>
                </a:cubicBezTo>
                <a:cubicBezTo>
                  <a:pt x="110147" y="888624"/>
                  <a:pt x="112984" y="834243"/>
                  <a:pt x="87438" y="784288"/>
                </a:cubicBezTo>
                <a:cubicBezTo>
                  <a:pt x="71649" y="752924"/>
                  <a:pt x="65440" y="720674"/>
                  <a:pt x="97726" y="694370"/>
                </a:cubicBezTo>
                <a:cubicBezTo>
                  <a:pt x="148464" y="653015"/>
                  <a:pt x="160528" y="603817"/>
                  <a:pt x="157689" y="553230"/>
                </a:cubicBezTo>
                <a:cubicBezTo>
                  <a:pt x="154851" y="506310"/>
                  <a:pt x="176139" y="472164"/>
                  <a:pt x="234681" y="448515"/>
                </a:cubicBezTo>
                <a:cubicBezTo>
                  <a:pt x="271406" y="433591"/>
                  <a:pt x="308837" y="411080"/>
                  <a:pt x="295354" y="378325"/>
                </a:cubicBezTo>
                <a:cubicBezTo>
                  <a:pt x="271760" y="321162"/>
                  <a:pt x="307064" y="275760"/>
                  <a:pt x="337577" y="228080"/>
                </a:cubicBezTo>
                <a:cubicBezTo>
                  <a:pt x="378202" y="164720"/>
                  <a:pt x="417230" y="99336"/>
                  <a:pt x="421842" y="30158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100013" rotWithShape="0" dir="17160000" dist="38100">
              <a:srgbClr val="000000">
                <a:alpha val="2471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3" name="Google Shape;303;p10"/>
          <p:cNvSpPr/>
          <p:nvPr/>
        </p:nvSpPr>
        <p:spPr>
          <a:xfrm rot="10800000">
            <a:off x="114820" y="-51387"/>
            <a:ext cx="12071349" cy="6891342"/>
          </a:xfrm>
          <a:custGeom>
            <a:rect b="b" l="l" r="r" t="t"/>
            <a:pathLst>
              <a:path extrusionOk="0" h="6891342" w="12071349">
                <a:moveTo>
                  <a:pt x="429946" y="0"/>
                </a:moveTo>
                <a:lnTo>
                  <a:pt x="1108922" y="0"/>
                </a:lnTo>
                <a:lnTo>
                  <a:pt x="1108922" y="4"/>
                </a:lnTo>
                <a:lnTo>
                  <a:pt x="12071349" y="4"/>
                </a:lnTo>
                <a:lnTo>
                  <a:pt x="12071349" y="6891342"/>
                </a:lnTo>
                <a:lnTo>
                  <a:pt x="954624" y="6891342"/>
                </a:lnTo>
                <a:lnTo>
                  <a:pt x="954624" y="6888479"/>
                </a:lnTo>
                <a:lnTo>
                  <a:pt x="147862" y="6888479"/>
                </a:lnTo>
                <a:lnTo>
                  <a:pt x="145371" y="6880396"/>
                </a:lnTo>
                <a:cubicBezTo>
                  <a:pt x="140448" y="6846825"/>
                  <a:pt x="165762" y="6814197"/>
                  <a:pt x="174010" y="6781283"/>
                </a:cubicBezTo>
                <a:cubicBezTo>
                  <a:pt x="193347" y="6705276"/>
                  <a:pt x="247810" y="6636224"/>
                  <a:pt x="249229" y="6555790"/>
                </a:cubicBezTo>
                <a:cubicBezTo>
                  <a:pt x="251891" y="6423251"/>
                  <a:pt x="230602" y="6296657"/>
                  <a:pt x="129661" y="6181064"/>
                </a:cubicBezTo>
                <a:cubicBezTo>
                  <a:pt x="102872" y="6151991"/>
                  <a:pt x="99678" y="6114923"/>
                  <a:pt x="121676" y="6083810"/>
                </a:cubicBezTo>
                <a:cubicBezTo>
                  <a:pt x="160351" y="6029303"/>
                  <a:pt x="134451" y="5976313"/>
                  <a:pt x="115289" y="5923829"/>
                </a:cubicBezTo>
                <a:cubicBezTo>
                  <a:pt x="105888" y="5897397"/>
                  <a:pt x="73422" y="5876908"/>
                  <a:pt x="73422" y="5847948"/>
                </a:cubicBezTo>
                <a:cubicBezTo>
                  <a:pt x="75374" y="5748165"/>
                  <a:pt x="91518" y="5648380"/>
                  <a:pt x="104113" y="5549609"/>
                </a:cubicBezTo>
                <a:cubicBezTo>
                  <a:pt x="114049" y="5475499"/>
                  <a:pt x="96309" y="5414035"/>
                  <a:pt x="43088" y="5361678"/>
                </a:cubicBezTo>
                <a:cubicBezTo>
                  <a:pt x="13727" y="5332273"/>
                  <a:pt x="-66" y="5305620"/>
                  <a:pt x="0" y="5279552"/>
                </a:cubicBezTo>
                <a:cubicBezTo>
                  <a:pt x="66" y="5253484"/>
                  <a:pt x="13993" y="5228000"/>
                  <a:pt x="40071" y="5200936"/>
                </a:cubicBezTo>
                <a:cubicBezTo>
                  <a:pt x="97549" y="5141243"/>
                  <a:pt x="131434" y="5073582"/>
                  <a:pt x="165318" y="5006428"/>
                </a:cubicBezTo>
                <a:cubicBezTo>
                  <a:pt x="186783" y="4963556"/>
                  <a:pt x="196541" y="4911830"/>
                  <a:pt x="145449" y="4881477"/>
                </a:cubicBezTo>
                <a:cubicBezTo>
                  <a:pt x="76795" y="4840755"/>
                  <a:pt x="86728" y="4799274"/>
                  <a:pt x="113693" y="4752986"/>
                </a:cubicBezTo>
                <a:cubicBezTo>
                  <a:pt x="140659" y="4706699"/>
                  <a:pt x="160351" y="4657249"/>
                  <a:pt x="195831" y="4613870"/>
                </a:cubicBezTo>
                <a:cubicBezTo>
                  <a:pt x="252777" y="4543554"/>
                  <a:pt x="258456" y="4469825"/>
                  <a:pt x="240716" y="4393943"/>
                </a:cubicBezTo>
                <a:cubicBezTo>
                  <a:pt x="228827" y="4342040"/>
                  <a:pt x="228295" y="4289113"/>
                  <a:pt x="239649" y="4237123"/>
                </a:cubicBezTo>
                <a:cubicBezTo>
                  <a:pt x="250293" y="4185650"/>
                  <a:pt x="264131" y="4131648"/>
                  <a:pt x="224037" y="4082958"/>
                </a:cubicBezTo>
                <a:cubicBezTo>
                  <a:pt x="189445" y="4044827"/>
                  <a:pt x="187139" y="3996213"/>
                  <a:pt x="218006" y="3956490"/>
                </a:cubicBezTo>
                <a:cubicBezTo>
                  <a:pt x="233797" y="3929261"/>
                  <a:pt x="244085" y="3900553"/>
                  <a:pt x="248520" y="3871249"/>
                </a:cubicBezTo>
                <a:cubicBezTo>
                  <a:pt x="292337" y="3691918"/>
                  <a:pt x="260939" y="3512713"/>
                  <a:pt x="243199" y="3333886"/>
                </a:cubicBezTo>
                <a:cubicBezTo>
                  <a:pt x="239116" y="3290887"/>
                  <a:pt x="232376" y="3248014"/>
                  <a:pt x="254729" y="3210074"/>
                </a:cubicBezTo>
                <a:cubicBezTo>
                  <a:pt x="297306" y="3138746"/>
                  <a:pt x="274245" y="3074754"/>
                  <a:pt x="235393" y="3009116"/>
                </a:cubicBezTo>
                <a:cubicBezTo>
                  <a:pt x="216941" y="2978258"/>
                  <a:pt x="204168" y="2945124"/>
                  <a:pt x="188912" y="2913886"/>
                </a:cubicBezTo>
                <a:cubicBezTo>
                  <a:pt x="173657" y="2882648"/>
                  <a:pt x="184301" y="2858240"/>
                  <a:pt x="211976" y="2832061"/>
                </a:cubicBezTo>
                <a:cubicBezTo>
                  <a:pt x="283291" y="2764274"/>
                  <a:pt x="283114" y="2698637"/>
                  <a:pt x="209137" y="2631483"/>
                </a:cubicBezTo>
                <a:cubicBezTo>
                  <a:pt x="172945" y="2602155"/>
                  <a:pt x="163720" y="2560609"/>
                  <a:pt x="185366" y="2524744"/>
                </a:cubicBezTo>
                <a:cubicBezTo>
                  <a:pt x="241245" y="2433053"/>
                  <a:pt x="194235" y="2351356"/>
                  <a:pt x="139239" y="2274083"/>
                </a:cubicBezTo>
                <a:cubicBezTo>
                  <a:pt x="74311" y="2182900"/>
                  <a:pt x="73778" y="2118400"/>
                  <a:pt x="158755" y="2035437"/>
                </a:cubicBezTo>
                <a:cubicBezTo>
                  <a:pt x="192814" y="2002050"/>
                  <a:pt x="242843" y="1973341"/>
                  <a:pt x="244618" y="1927434"/>
                </a:cubicBezTo>
                <a:cubicBezTo>
                  <a:pt x="246035" y="1892655"/>
                  <a:pt x="272291" y="1870397"/>
                  <a:pt x="302629" y="1845862"/>
                </a:cubicBezTo>
                <a:cubicBezTo>
                  <a:pt x="416342" y="1754172"/>
                  <a:pt x="458742" y="1636936"/>
                  <a:pt x="485353" y="1523114"/>
                </a:cubicBezTo>
                <a:cubicBezTo>
                  <a:pt x="508594" y="1425861"/>
                  <a:pt x="510011" y="1315201"/>
                  <a:pt x="366671" y="1244884"/>
                </a:cubicBezTo>
                <a:cubicBezTo>
                  <a:pt x="350171" y="1236790"/>
                  <a:pt x="344673" y="1214280"/>
                  <a:pt x="337931" y="1199862"/>
                </a:cubicBezTo>
                <a:cubicBezTo>
                  <a:pt x="331190" y="1185445"/>
                  <a:pt x="326044" y="1170143"/>
                  <a:pt x="304402" y="1164831"/>
                </a:cubicBezTo>
                <a:cubicBezTo>
                  <a:pt x="150947" y="1128155"/>
                  <a:pt x="155916" y="1023312"/>
                  <a:pt x="126999" y="938453"/>
                </a:cubicBezTo>
                <a:cubicBezTo>
                  <a:pt x="110147" y="888624"/>
                  <a:pt x="112984" y="834243"/>
                  <a:pt x="87438" y="784288"/>
                </a:cubicBezTo>
                <a:cubicBezTo>
                  <a:pt x="71649" y="752924"/>
                  <a:pt x="65440" y="720674"/>
                  <a:pt x="97726" y="694370"/>
                </a:cubicBezTo>
                <a:cubicBezTo>
                  <a:pt x="148464" y="653015"/>
                  <a:pt x="160528" y="603817"/>
                  <a:pt x="157689" y="553230"/>
                </a:cubicBezTo>
                <a:cubicBezTo>
                  <a:pt x="154851" y="506310"/>
                  <a:pt x="176139" y="472164"/>
                  <a:pt x="234681" y="448515"/>
                </a:cubicBezTo>
                <a:cubicBezTo>
                  <a:pt x="271406" y="433591"/>
                  <a:pt x="308837" y="411080"/>
                  <a:pt x="295354" y="378325"/>
                </a:cubicBezTo>
                <a:cubicBezTo>
                  <a:pt x="271760" y="321162"/>
                  <a:pt x="307064" y="275760"/>
                  <a:pt x="337577" y="228080"/>
                </a:cubicBezTo>
                <a:cubicBezTo>
                  <a:pt x="378202" y="164720"/>
                  <a:pt x="417230" y="99336"/>
                  <a:pt x="421842" y="3015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4" name="Google Shape;304;p10"/>
          <p:cNvSpPr/>
          <p:nvPr/>
        </p:nvSpPr>
        <p:spPr>
          <a:xfrm flipH="1">
            <a:off x="-1657" y="43342"/>
            <a:ext cx="12071349" cy="6891342"/>
          </a:xfrm>
          <a:custGeom>
            <a:rect b="b" l="l" r="r" t="t"/>
            <a:pathLst>
              <a:path extrusionOk="0" h="6891342" w="12071349">
                <a:moveTo>
                  <a:pt x="429946" y="0"/>
                </a:moveTo>
                <a:lnTo>
                  <a:pt x="1108922" y="0"/>
                </a:lnTo>
                <a:lnTo>
                  <a:pt x="1108922" y="4"/>
                </a:lnTo>
                <a:lnTo>
                  <a:pt x="12071349" y="4"/>
                </a:lnTo>
                <a:lnTo>
                  <a:pt x="12071349" y="6891342"/>
                </a:lnTo>
                <a:lnTo>
                  <a:pt x="954624" y="6891342"/>
                </a:lnTo>
                <a:lnTo>
                  <a:pt x="954624" y="6888479"/>
                </a:lnTo>
                <a:lnTo>
                  <a:pt x="147862" y="6888479"/>
                </a:lnTo>
                <a:lnTo>
                  <a:pt x="145371" y="6880396"/>
                </a:lnTo>
                <a:cubicBezTo>
                  <a:pt x="140448" y="6846825"/>
                  <a:pt x="165762" y="6814197"/>
                  <a:pt x="174010" y="6781283"/>
                </a:cubicBezTo>
                <a:cubicBezTo>
                  <a:pt x="193347" y="6705276"/>
                  <a:pt x="247810" y="6636224"/>
                  <a:pt x="249229" y="6555790"/>
                </a:cubicBezTo>
                <a:cubicBezTo>
                  <a:pt x="251891" y="6423251"/>
                  <a:pt x="230602" y="6296657"/>
                  <a:pt x="129661" y="6181064"/>
                </a:cubicBezTo>
                <a:cubicBezTo>
                  <a:pt x="102872" y="6151991"/>
                  <a:pt x="99678" y="6114923"/>
                  <a:pt x="121676" y="6083810"/>
                </a:cubicBezTo>
                <a:cubicBezTo>
                  <a:pt x="160351" y="6029303"/>
                  <a:pt x="134451" y="5976313"/>
                  <a:pt x="115289" y="5923829"/>
                </a:cubicBezTo>
                <a:cubicBezTo>
                  <a:pt x="105888" y="5897397"/>
                  <a:pt x="73422" y="5876908"/>
                  <a:pt x="73422" y="5847948"/>
                </a:cubicBezTo>
                <a:cubicBezTo>
                  <a:pt x="75374" y="5748165"/>
                  <a:pt x="91518" y="5648380"/>
                  <a:pt x="104113" y="5549609"/>
                </a:cubicBezTo>
                <a:cubicBezTo>
                  <a:pt x="114049" y="5475499"/>
                  <a:pt x="96309" y="5414035"/>
                  <a:pt x="43088" y="5361678"/>
                </a:cubicBezTo>
                <a:cubicBezTo>
                  <a:pt x="13727" y="5332273"/>
                  <a:pt x="-66" y="5305620"/>
                  <a:pt x="0" y="5279552"/>
                </a:cubicBezTo>
                <a:cubicBezTo>
                  <a:pt x="66" y="5253484"/>
                  <a:pt x="13993" y="5228000"/>
                  <a:pt x="40071" y="5200936"/>
                </a:cubicBezTo>
                <a:cubicBezTo>
                  <a:pt x="97549" y="5141243"/>
                  <a:pt x="131434" y="5073582"/>
                  <a:pt x="165318" y="5006428"/>
                </a:cubicBezTo>
                <a:cubicBezTo>
                  <a:pt x="186783" y="4963556"/>
                  <a:pt x="196541" y="4911830"/>
                  <a:pt x="145449" y="4881477"/>
                </a:cubicBezTo>
                <a:cubicBezTo>
                  <a:pt x="76795" y="4840755"/>
                  <a:pt x="86728" y="4799274"/>
                  <a:pt x="113693" y="4752986"/>
                </a:cubicBezTo>
                <a:cubicBezTo>
                  <a:pt x="140659" y="4706699"/>
                  <a:pt x="160351" y="4657249"/>
                  <a:pt x="195831" y="4613870"/>
                </a:cubicBezTo>
                <a:cubicBezTo>
                  <a:pt x="252777" y="4543554"/>
                  <a:pt x="258456" y="4469825"/>
                  <a:pt x="240716" y="4393943"/>
                </a:cubicBezTo>
                <a:cubicBezTo>
                  <a:pt x="228827" y="4342040"/>
                  <a:pt x="228295" y="4289113"/>
                  <a:pt x="239649" y="4237123"/>
                </a:cubicBezTo>
                <a:cubicBezTo>
                  <a:pt x="250293" y="4185650"/>
                  <a:pt x="264131" y="4131648"/>
                  <a:pt x="224037" y="4082958"/>
                </a:cubicBezTo>
                <a:cubicBezTo>
                  <a:pt x="189445" y="4044827"/>
                  <a:pt x="187139" y="3996213"/>
                  <a:pt x="218006" y="3956490"/>
                </a:cubicBezTo>
                <a:cubicBezTo>
                  <a:pt x="233797" y="3929261"/>
                  <a:pt x="244085" y="3900553"/>
                  <a:pt x="248520" y="3871249"/>
                </a:cubicBezTo>
                <a:cubicBezTo>
                  <a:pt x="292337" y="3691918"/>
                  <a:pt x="260939" y="3512713"/>
                  <a:pt x="243199" y="3333886"/>
                </a:cubicBezTo>
                <a:cubicBezTo>
                  <a:pt x="239116" y="3290887"/>
                  <a:pt x="232376" y="3248014"/>
                  <a:pt x="254729" y="3210074"/>
                </a:cubicBezTo>
                <a:cubicBezTo>
                  <a:pt x="297306" y="3138746"/>
                  <a:pt x="274245" y="3074754"/>
                  <a:pt x="235393" y="3009116"/>
                </a:cubicBezTo>
                <a:cubicBezTo>
                  <a:pt x="216941" y="2978258"/>
                  <a:pt x="204168" y="2945124"/>
                  <a:pt x="188912" y="2913886"/>
                </a:cubicBezTo>
                <a:cubicBezTo>
                  <a:pt x="173657" y="2882648"/>
                  <a:pt x="184301" y="2858240"/>
                  <a:pt x="211976" y="2832061"/>
                </a:cubicBezTo>
                <a:cubicBezTo>
                  <a:pt x="283291" y="2764274"/>
                  <a:pt x="283114" y="2698637"/>
                  <a:pt x="209137" y="2631483"/>
                </a:cubicBezTo>
                <a:cubicBezTo>
                  <a:pt x="172945" y="2602155"/>
                  <a:pt x="163720" y="2560609"/>
                  <a:pt x="185366" y="2524744"/>
                </a:cubicBezTo>
                <a:cubicBezTo>
                  <a:pt x="241245" y="2433053"/>
                  <a:pt x="194235" y="2351356"/>
                  <a:pt x="139239" y="2274083"/>
                </a:cubicBezTo>
                <a:cubicBezTo>
                  <a:pt x="74311" y="2182900"/>
                  <a:pt x="73778" y="2118400"/>
                  <a:pt x="158755" y="2035437"/>
                </a:cubicBezTo>
                <a:cubicBezTo>
                  <a:pt x="192814" y="2002050"/>
                  <a:pt x="242843" y="1973341"/>
                  <a:pt x="244618" y="1927434"/>
                </a:cubicBezTo>
                <a:cubicBezTo>
                  <a:pt x="246035" y="1892655"/>
                  <a:pt x="272291" y="1870397"/>
                  <a:pt x="302629" y="1845862"/>
                </a:cubicBezTo>
                <a:cubicBezTo>
                  <a:pt x="416342" y="1754172"/>
                  <a:pt x="458742" y="1636936"/>
                  <a:pt x="485353" y="1523114"/>
                </a:cubicBezTo>
                <a:cubicBezTo>
                  <a:pt x="508594" y="1425861"/>
                  <a:pt x="510011" y="1315201"/>
                  <a:pt x="366671" y="1244884"/>
                </a:cubicBezTo>
                <a:cubicBezTo>
                  <a:pt x="350171" y="1236790"/>
                  <a:pt x="344673" y="1214280"/>
                  <a:pt x="337931" y="1199862"/>
                </a:cubicBezTo>
                <a:cubicBezTo>
                  <a:pt x="331190" y="1185445"/>
                  <a:pt x="326044" y="1170143"/>
                  <a:pt x="304402" y="1164831"/>
                </a:cubicBezTo>
                <a:cubicBezTo>
                  <a:pt x="150947" y="1128155"/>
                  <a:pt x="155916" y="1023312"/>
                  <a:pt x="126999" y="938453"/>
                </a:cubicBezTo>
                <a:cubicBezTo>
                  <a:pt x="110147" y="888624"/>
                  <a:pt x="112984" y="834243"/>
                  <a:pt x="87438" y="784288"/>
                </a:cubicBezTo>
                <a:cubicBezTo>
                  <a:pt x="71649" y="752924"/>
                  <a:pt x="65440" y="720674"/>
                  <a:pt x="97726" y="694370"/>
                </a:cubicBezTo>
                <a:cubicBezTo>
                  <a:pt x="148464" y="653015"/>
                  <a:pt x="160528" y="603817"/>
                  <a:pt x="157689" y="553230"/>
                </a:cubicBezTo>
                <a:cubicBezTo>
                  <a:pt x="154851" y="506310"/>
                  <a:pt x="176139" y="472164"/>
                  <a:pt x="234681" y="448515"/>
                </a:cubicBezTo>
                <a:cubicBezTo>
                  <a:pt x="271406" y="433591"/>
                  <a:pt x="308837" y="411080"/>
                  <a:pt x="295354" y="378325"/>
                </a:cubicBezTo>
                <a:cubicBezTo>
                  <a:pt x="271760" y="321162"/>
                  <a:pt x="307064" y="275760"/>
                  <a:pt x="337577" y="228080"/>
                </a:cubicBezTo>
                <a:cubicBezTo>
                  <a:pt x="378202" y="164720"/>
                  <a:pt x="417230" y="99336"/>
                  <a:pt x="421842" y="30158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100013" rotWithShape="0" dir="17160000" dist="38100">
              <a:srgbClr val="000000">
                <a:alpha val="2471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5" name="Google Shape;305;p10"/>
          <p:cNvSpPr/>
          <p:nvPr/>
        </p:nvSpPr>
        <p:spPr>
          <a:xfrm flipH="1">
            <a:off x="-34947" y="-4"/>
            <a:ext cx="12071349" cy="6891342"/>
          </a:xfrm>
          <a:custGeom>
            <a:rect b="b" l="l" r="r" t="t"/>
            <a:pathLst>
              <a:path extrusionOk="0" h="6891342" w="12071349">
                <a:moveTo>
                  <a:pt x="429946" y="0"/>
                </a:moveTo>
                <a:lnTo>
                  <a:pt x="1108922" y="0"/>
                </a:lnTo>
                <a:lnTo>
                  <a:pt x="1108922" y="4"/>
                </a:lnTo>
                <a:lnTo>
                  <a:pt x="12071349" y="4"/>
                </a:lnTo>
                <a:lnTo>
                  <a:pt x="12071349" y="6891342"/>
                </a:lnTo>
                <a:lnTo>
                  <a:pt x="954624" y="6891342"/>
                </a:lnTo>
                <a:lnTo>
                  <a:pt x="954624" y="6888479"/>
                </a:lnTo>
                <a:lnTo>
                  <a:pt x="147862" y="6888479"/>
                </a:lnTo>
                <a:lnTo>
                  <a:pt x="145371" y="6880396"/>
                </a:lnTo>
                <a:cubicBezTo>
                  <a:pt x="140448" y="6846825"/>
                  <a:pt x="165762" y="6814197"/>
                  <a:pt x="174010" y="6781283"/>
                </a:cubicBezTo>
                <a:cubicBezTo>
                  <a:pt x="193347" y="6705276"/>
                  <a:pt x="247810" y="6636224"/>
                  <a:pt x="249229" y="6555790"/>
                </a:cubicBezTo>
                <a:cubicBezTo>
                  <a:pt x="251891" y="6423251"/>
                  <a:pt x="230602" y="6296657"/>
                  <a:pt x="129661" y="6181064"/>
                </a:cubicBezTo>
                <a:cubicBezTo>
                  <a:pt x="102872" y="6151991"/>
                  <a:pt x="99678" y="6114923"/>
                  <a:pt x="121676" y="6083810"/>
                </a:cubicBezTo>
                <a:cubicBezTo>
                  <a:pt x="160351" y="6029303"/>
                  <a:pt x="134451" y="5976313"/>
                  <a:pt x="115289" y="5923829"/>
                </a:cubicBezTo>
                <a:cubicBezTo>
                  <a:pt x="105888" y="5897397"/>
                  <a:pt x="73422" y="5876908"/>
                  <a:pt x="73422" y="5847948"/>
                </a:cubicBezTo>
                <a:cubicBezTo>
                  <a:pt x="75374" y="5748165"/>
                  <a:pt x="91518" y="5648380"/>
                  <a:pt x="104113" y="5549609"/>
                </a:cubicBezTo>
                <a:cubicBezTo>
                  <a:pt x="114049" y="5475499"/>
                  <a:pt x="96309" y="5414035"/>
                  <a:pt x="43088" y="5361678"/>
                </a:cubicBezTo>
                <a:cubicBezTo>
                  <a:pt x="13727" y="5332273"/>
                  <a:pt x="-66" y="5305620"/>
                  <a:pt x="0" y="5279552"/>
                </a:cubicBezTo>
                <a:cubicBezTo>
                  <a:pt x="66" y="5253484"/>
                  <a:pt x="13993" y="5228000"/>
                  <a:pt x="40071" y="5200936"/>
                </a:cubicBezTo>
                <a:cubicBezTo>
                  <a:pt x="97549" y="5141243"/>
                  <a:pt x="131434" y="5073582"/>
                  <a:pt x="165318" y="5006428"/>
                </a:cubicBezTo>
                <a:cubicBezTo>
                  <a:pt x="186783" y="4963556"/>
                  <a:pt x="196541" y="4911830"/>
                  <a:pt x="145449" y="4881477"/>
                </a:cubicBezTo>
                <a:cubicBezTo>
                  <a:pt x="76795" y="4840755"/>
                  <a:pt x="86728" y="4799274"/>
                  <a:pt x="113693" y="4752986"/>
                </a:cubicBezTo>
                <a:cubicBezTo>
                  <a:pt x="140659" y="4706699"/>
                  <a:pt x="160351" y="4657249"/>
                  <a:pt x="195831" y="4613870"/>
                </a:cubicBezTo>
                <a:cubicBezTo>
                  <a:pt x="252777" y="4543554"/>
                  <a:pt x="258456" y="4469825"/>
                  <a:pt x="240716" y="4393943"/>
                </a:cubicBezTo>
                <a:cubicBezTo>
                  <a:pt x="228827" y="4342040"/>
                  <a:pt x="228295" y="4289113"/>
                  <a:pt x="239649" y="4237123"/>
                </a:cubicBezTo>
                <a:cubicBezTo>
                  <a:pt x="250293" y="4185650"/>
                  <a:pt x="264131" y="4131648"/>
                  <a:pt x="224037" y="4082958"/>
                </a:cubicBezTo>
                <a:cubicBezTo>
                  <a:pt x="189445" y="4044827"/>
                  <a:pt x="187139" y="3996213"/>
                  <a:pt x="218006" y="3956490"/>
                </a:cubicBezTo>
                <a:cubicBezTo>
                  <a:pt x="233797" y="3929261"/>
                  <a:pt x="244085" y="3900553"/>
                  <a:pt x="248520" y="3871249"/>
                </a:cubicBezTo>
                <a:cubicBezTo>
                  <a:pt x="292337" y="3691918"/>
                  <a:pt x="260939" y="3512713"/>
                  <a:pt x="243199" y="3333886"/>
                </a:cubicBezTo>
                <a:cubicBezTo>
                  <a:pt x="239116" y="3290887"/>
                  <a:pt x="232376" y="3248014"/>
                  <a:pt x="254729" y="3210074"/>
                </a:cubicBezTo>
                <a:cubicBezTo>
                  <a:pt x="297306" y="3138746"/>
                  <a:pt x="274245" y="3074754"/>
                  <a:pt x="235393" y="3009116"/>
                </a:cubicBezTo>
                <a:cubicBezTo>
                  <a:pt x="216941" y="2978258"/>
                  <a:pt x="204168" y="2945124"/>
                  <a:pt x="188912" y="2913886"/>
                </a:cubicBezTo>
                <a:cubicBezTo>
                  <a:pt x="173657" y="2882648"/>
                  <a:pt x="184301" y="2858240"/>
                  <a:pt x="211976" y="2832061"/>
                </a:cubicBezTo>
                <a:cubicBezTo>
                  <a:pt x="283291" y="2764274"/>
                  <a:pt x="283114" y="2698637"/>
                  <a:pt x="209137" y="2631483"/>
                </a:cubicBezTo>
                <a:cubicBezTo>
                  <a:pt x="172945" y="2602155"/>
                  <a:pt x="163720" y="2560609"/>
                  <a:pt x="185366" y="2524744"/>
                </a:cubicBezTo>
                <a:cubicBezTo>
                  <a:pt x="241245" y="2433053"/>
                  <a:pt x="194235" y="2351356"/>
                  <a:pt x="139239" y="2274083"/>
                </a:cubicBezTo>
                <a:cubicBezTo>
                  <a:pt x="74311" y="2182900"/>
                  <a:pt x="73778" y="2118400"/>
                  <a:pt x="158755" y="2035437"/>
                </a:cubicBezTo>
                <a:cubicBezTo>
                  <a:pt x="192814" y="2002050"/>
                  <a:pt x="242843" y="1973341"/>
                  <a:pt x="244618" y="1927434"/>
                </a:cubicBezTo>
                <a:cubicBezTo>
                  <a:pt x="246035" y="1892655"/>
                  <a:pt x="272291" y="1870397"/>
                  <a:pt x="302629" y="1845862"/>
                </a:cubicBezTo>
                <a:cubicBezTo>
                  <a:pt x="416342" y="1754172"/>
                  <a:pt x="458742" y="1636936"/>
                  <a:pt x="485353" y="1523114"/>
                </a:cubicBezTo>
                <a:cubicBezTo>
                  <a:pt x="508594" y="1425861"/>
                  <a:pt x="510011" y="1315201"/>
                  <a:pt x="366671" y="1244884"/>
                </a:cubicBezTo>
                <a:cubicBezTo>
                  <a:pt x="350171" y="1236790"/>
                  <a:pt x="344673" y="1214280"/>
                  <a:pt x="337931" y="1199862"/>
                </a:cubicBezTo>
                <a:cubicBezTo>
                  <a:pt x="331190" y="1185445"/>
                  <a:pt x="326044" y="1170143"/>
                  <a:pt x="304402" y="1164831"/>
                </a:cubicBezTo>
                <a:cubicBezTo>
                  <a:pt x="150947" y="1128155"/>
                  <a:pt x="155916" y="1023312"/>
                  <a:pt x="126999" y="938453"/>
                </a:cubicBezTo>
                <a:cubicBezTo>
                  <a:pt x="110147" y="888624"/>
                  <a:pt x="112984" y="834243"/>
                  <a:pt x="87438" y="784288"/>
                </a:cubicBezTo>
                <a:cubicBezTo>
                  <a:pt x="71649" y="752924"/>
                  <a:pt x="65440" y="720674"/>
                  <a:pt x="97726" y="694370"/>
                </a:cubicBezTo>
                <a:cubicBezTo>
                  <a:pt x="148464" y="653015"/>
                  <a:pt x="160528" y="603817"/>
                  <a:pt x="157689" y="553230"/>
                </a:cubicBezTo>
                <a:cubicBezTo>
                  <a:pt x="154851" y="506310"/>
                  <a:pt x="176139" y="472164"/>
                  <a:pt x="234681" y="448515"/>
                </a:cubicBezTo>
                <a:cubicBezTo>
                  <a:pt x="271406" y="433591"/>
                  <a:pt x="308837" y="411080"/>
                  <a:pt x="295354" y="378325"/>
                </a:cubicBezTo>
                <a:cubicBezTo>
                  <a:pt x="271760" y="321162"/>
                  <a:pt x="307064" y="275760"/>
                  <a:pt x="337577" y="228080"/>
                </a:cubicBezTo>
                <a:cubicBezTo>
                  <a:pt x="378202" y="164720"/>
                  <a:pt x="417230" y="99336"/>
                  <a:pt x="421842" y="30158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06" name="Google Shape;306;p10"/>
          <p:cNvGrpSpPr/>
          <p:nvPr/>
        </p:nvGrpSpPr>
        <p:grpSpPr>
          <a:xfrm flipH="1">
            <a:off x="170170" y="175464"/>
            <a:ext cx="11781764" cy="6507072"/>
            <a:chOff x="205119" y="175464"/>
            <a:chExt cx="11781764" cy="6507072"/>
          </a:xfrm>
        </p:grpSpPr>
        <p:sp>
          <p:nvSpPr>
            <p:cNvPr id="307" name="Google Shape;307;p10"/>
            <p:cNvSpPr/>
            <p:nvPr/>
          </p:nvSpPr>
          <p:spPr>
            <a:xfrm>
              <a:off x="1087415" y="175464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8" name="Google Shape;308;p10"/>
            <p:cNvSpPr/>
            <p:nvPr/>
          </p:nvSpPr>
          <p:spPr>
            <a:xfrm>
              <a:off x="3234003" y="175464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9" name="Google Shape;309;p10"/>
            <p:cNvSpPr/>
            <p:nvPr/>
          </p:nvSpPr>
          <p:spPr>
            <a:xfrm>
              <a:off x="5380591" y="175464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0" name="Google Shape;310;p10"/>
            <p:cNvSpPr/>
            <p:nvPr/>
          </p:nvSpPr>
          <p:spPr>
            <a:xfrm>
              <a:off x="7527179" y="175464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1" name="Google Shape;311;p10"/>
            <p:cNvSpPr/>
            <p:nvPr/>
          </p:nvSpPr>
          <p:spPr>
            <a:xfrm>
              <a:off x="9673767" y="175464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2" name="Google Shape;312;p10"/>
            <p:cNvSpPr/>
            <p:nvPr/>
          </p:nvSpPr>
          <p:spPr>
            <a:xfrm>
              <a:off x="1713612" y="6414636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3" name="Google Shape;313;p10"/>
            <p:cNvSpPr/>
            <p:nvPr/>
          </p:nvSpPr>
          <p:spPr>
            <a:xfrm>
              <a:off x="3860200" y="6414636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4" name="Google Shape;314;p10"/>
            <p:cNvSpPr/>
            <p:nvPr/>
          </p:nvSpPr>
          <p:spPr>
            <a:xfrm>
              <a:off x="6006788" y="6414636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5" name="Google Shape;315;p10"/>
            <p:cNvSpPr/>
            <p:nvPr/>
          </p:nvSpPr>
          <p:spPr>
            <a:xfrm>
              <a:off x="8153376" y="6414636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6" name="Google Shape;316;p10"/>
            <p:cNvSpPr/>
            <p:nvPr/>
          </p:nvSpPr>
          <p:spPr>
            <a:xfrm>
              <a:off x="10299964" y="6414636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7" name="Google Shape;317;p10"/>
            <p:cNvSpPr/>
            <p:nvPr/>
          </p:nvSpPr>
          <p:spPr>
            <a:xfrm flipH="1" rot="5400000">
              <a:off x="11405032" y="979068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8" name="Google Shape;318;p10"/>
            <p:cNvSpPr/>
            <p:nvPr/>
          </p:nvSpPr>
          <p:spPr>
            <a:xfrm flipH="1" rot="5400000">
              <a:off x="11405032" y="3036136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9" name="Google Shape;319;p10"/>
            <p:cNvSpPr/>
            <p:nvPr/>
          </p:nvSpPr>
          <p:spPr>
            <a:xfrm flipH="1" rot="5400000">
              <a:off x="11400619" y="5195302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0" name="Google Shape;320;p10"/>
            <p:cNvSpPr/>
            <p:nvPr/>
          </p:nvSpPr>
          <p:spPr>
            <a:xfrm flipH="1" rot="5400000">
              <a:off x="-2196716" y="3514915"/>
              <a:ext cx="5075981" cy="272312"/>
            </a:xfrm>
            <a:custGeom>
              <a:rect b="b" l="l" r="r" t="t"/>
              <a:pathLst>
                <a:path extrusionOk="0" h="272312" w="5075981">
                  <a:moveTo>
                    <a:pt x="859746" y="4412"/>
                  </a:moveTo>
                  <a:lnTo>
                    <a:pt x="154249" y="4412"/>
                  </a:lnTo>
                  <a:lnTo>
                    <a:pt x="0" y="221557"/>
                  </a:lnTo>
                  <a:lnTo>
                    <a:pt x="8002" y="227119"/>
                  </a:lnTo>
                  <a:cubicBezTo>
                    <a:pt x="37075" y="253908"/>
                    <a:pt x="74143" y="257102"/>
                    <a:pt x="105256" y="235104"/>
                  </a:cubicBezTo>
                  <a:cubicBezTo>
                    <a:pt x="159763" y="196429"/>
                    <a:pt x="212753" y="222329"/>
                    <a:pt x="265237" y="241491"/>
                  </a:cubicBezTo>
                  <a:cubicBezTo>
                    <a:pt x="278453" y="246192"/>
                    <a:pt x="290183" y="256659"/>
                    <a:pt x="302229" y="265950"/>
                  </a:cubicBezTo>
                  <a:lnTo>
                    <a:pt x="316440" y="272312"/>
                  </a:lnTo>
                  <a:lnTo>
                    <a:pt x="486613" y="272312"/>
                  </a:lnTo>
                  <a:lnTo>
                    <a:pt x="490667" y="272004"/>
                  </a:lnTo>
                  <a:cubicBezTo>
                    <a:pt x="540432" y="266150"/>
                    <a:pt x="590071" y="258965"/>
                    <a:pt x="639457" y="252667"/>
                  </a:cubicBezTo>
                  <a:lnTo>
                    <a:pt x="681405" y="255472"/>
                  </a:lnTo>
                  <a:close/>
                  <a:moveTo>
                    <a:pt x="3018912" y="0"/>
                  </a:moveTo>
                  <a:lnTo>
                    <a:pt x="2313415" y="0"/>
                  </a:lnTo>
                  <a:lnTo>
                    <a:pt x="2209246" y="146644"/>
                  </a:lnTo>
                  <a:lnTo>
                    <a:pt x="2232576" y="138774"/>
                  </a:lnTo>
                  <a:cubicBezTo>
                    <a:pt x="2259805" y="122983"/>
                    <a:pt x="2288513" y="112695"/>
                    <a:pt x="2317817" y="108260"/>
                  </a:cubicBezTo>
                  <a:cubicBezTo>
                    <a:pt x="2497148" y="64443"/>
                    <a:pt x="2676353" y="95841"/>
                    <a:pt x="2855180" y="113581"/>
                  </a:cubicBezTo>
                  <a:cubicBezTo>
                    <a:pt x="2876679" y="115623"/>
                    <a:pt x="2898147" y="118329"/>
                    <a:pt x="2918983" y="117730"/>
                  </a:cubicBezTo>
                  <a:lnTo>
                    <a:pt x="2938997" y="112501"/>
                  </a:lnTo>
                  <a:close/>
                  <a:moveTo>
                    <a:pt x="4397596" y="0"/>
                  </a:moveTo>
                  <a:lnTo>
                    <a:pt x="4370484" y="0"/>
                  </a:lnTo>
                  <a:lnTo>
                    <a:pt x="4302673" y="95461"/>
                  </a:lnTo>
                  <a:lnTo>
                    <a:pt x="4306259" y="94002"/>
                  </a:lnTo>
                  <a:cubicBezTo>
                    <a:pt x="4319238" y="83469"/>
                    <a:pt x="4330936" y="69320"/>
                    <a:pt x="4343203" y="54151"/>
                  </a:cubicBezTo>
                  <a:close/>
                  <a:moveTo>
                    <a:pt x="5075981" y="0"/>
                  </a:moveTo>
                  <a:lnTo>
                    <a:pt x="4955229" y="0"/>
                  </a:lnTo>
                  <a:lnTo>
                    <a:pt x="4964321" y="8139"/>
                  </a:lnTo>
                  <a:cubicBezTo>
                    <a:pt x="4972762" y="12418"/>
                    <a:pt x="4981994" y="15478"/>
                    <a:pt x="4989203" y="18849"/>
                  </a:cubicBezTo>
                  <a:cubicBezTo>
                    <a:pt x="5003620" y="25590"/>
                    <a:pt x="5018922" y="30736"/>
                    <a:pt x="5024234" y="52378"/>
                  </a:cubicBezTo>
                  <a:lnTo>
                    <a:pt x="5028868" y="6632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21" name="Google Shape;321;p10"/>
          <p:cNvGrpSpPr/>
          <p:nvPr/>
        </p:nvGrpSpPr>
        <p:grpSpPr>
          <a:xfrm flipH="1">
            <a:off x="174583" y="175464"/>
            <a:ext cx="11772892" cy="6507072"/>
            <a:chOff x="209577" y="175464"/>
            <a:chExt cx="11772892" cy="6507072"/>
          </a:xfrm>
        </p:grpSpPr>
        <p:sp>
          <p:nvSpPr>
            <p:cNvPr id="322" name="Google Shape;322;p10"/>
            <p:cNvSpPr/>
            <p:nvPr/>
          </p:nvSpPr>
          <p:spPr>
            <a:xfrm>
              <a:off x="2160709" y="175464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3" name="Google Shape;323;p10"/>
            <p:cNvSpPr/>
            <p:nvPr/>
          </p:nvSpPr>
          <p:spPr>
            <a:xfrm rot="-5400000">
              <a:off x="11412084" y="6135400"/>
              <a:ext cx="540000" cy="5400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4" name="Google Shape;324;p10"/>
            <p:cNvSpPr/>
            <p:nvPr/>
          </p:nvSpPr>
          <p:spPr>
            <a:xfrm>
              <a:off x="4307297" y="175464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5" name="Google Shape;325;p10"/>
            <p:cNvSpPr/>
            <p:nvPr/>
          </p:nvSpPr>
          <p:spPr>
            <a:xfrm>
              <a:off x="6453885" y="175464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6" name="Google Shape;326;p10"/>
            <p:cNvSpPr/>
            <p:nvPr/>
          </p:nvSpPr>
          <p:spPr>
            <a:xfrm>
              <a:off x="8600473" y="175464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7" name="Google Shape;327;p10"/>
            <p:cNvSpPr/>
            <p:nvPr/>
          </p:nvSpPr>
          <p:spPr>
            <a:xfrm>
              <a:off x="10747061" y="175464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8" name="Google Shape;328;p10"/>
            <p:cNvSpPr/>
            <p:nvPr/>
          </p:nvSpPr>
          <p:spPr>
            <a:xfrm>
              <a:off x="2786906" y="6414636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9" name="Google Shape;329;p10"/>
            <p:cNvSpPr/>
            <p:nvPr/>
          </p:nvSpPr>
          <p:spPr>
            <a:xfrm>
              <a:off x="4933494" y="6414636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0" name="Google Shape;330;p10"/>
            <p:cNvSpPr/>
            <p:nvPr/>
          </p:nvSpPr>
          <p:spPr>
            <a:xfrm>
              <a:off x="7080082" y="6414636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1" name="Google Shape;331;p10"/>
            <p:cNvSpPr/>
            <p:nvPr/>
          </p:nvSpPr>
          <p:spPr>
            <a:xfrm>
              <a:off x="9226670" y="6414636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2" name="Google Shape;332;p10"/>
            <p:cNvSpPr/>
            <p:nvPr/>
          </p:nvSpPr>
          <p:spPr>
            <a:xfrm>
              <a:off x="640318" y="6414635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3" name="Google Shape;333;p10"/>
            <p:cNvSpPr/>
            <p:nvPr/>
          </p:nvSpPr>
          <p:spPr>
            <a:xfrm flipH="1" rot="5400000">
              <a:off x="11400619" y="2016186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4" name="Google Shape;334;p10"/>
            <p:cNvSpPr/>
            <p:nvPr/>
          </p:nvSpPr>
          <p:spPr>
            <a:xfrm flipH="1" rot="5400000">
              <a:off x="11400619" y="4073254"/>
              <a:ext cx="895800" cy="267900"/>
            </a:xfrm>
            <a:prstGeom prst="parallelogram">
              <a:avLst>
                <a:gd fmla="val 7103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5" name="Google Shape;335;p10"/>
            <p:cNvSpPr/>
            <p:nvPr/>
          </p:nvSpPr>
          <p:spPr>
            <a:xfrm flipH="1" rot="5400000">
              <a:off x="-1116376" y="3480460"/>
              <a:ext cx="2919655" cy="259133"/>
            </a:xfrm>
            <a:custGeom>
              <a:rect b="b" l="l" r="r" t="t"/>
              <a:pathLst>
                <a:path extrusionOk="0" h="259133" w="2919655">
                  <a:moveTo>
                    <a:pt x="862585" y="0"/>
                  </a:moveTo>
                  <a:lnTo>
                    <a:pt x="157088" y="0"/>
                  </a:lnTo>
                  <a:lnTo>
                    <a:pt x="0" y="221142"/>
                  </a:lnTo>
                  <a:lnTo>
                    <a:pt x="63429" y="187050"/>
                  </a:lnTo>
                  <a:cubicBezTo>
                    <a:pt x="106301" y="165585"/>
                    <a:pt x="158027" y="155827"/>
                    <a:pt x="188380" y="206919"/>
                  </a:cubicBezTo>
                  <a:cubicBezTo>
                    <a:pt x="229102" y="275573"/>
                    <a:pt x="270583" y="265640"/>
                    <a:pt x="316871" y="238675"/>
                  </a:cubicBezTo>
                  <a:cubicBezTo>
                    <a:pt x="363158" y="211709"/>
                    <a:pt x="412608" y="192017"/>
                    <a:pt x="455987" y="156537"/>
                  </a:cubicBezTo>
                  <a:cubicBezTo>
                    <a:pt x="526303" y="99591"/>
                    <a:pt x="600032" y="93912"/>
                    <a:pt x="675914" y="111652"/>
                  </a:cubicBezTo>
                  <a:cubicBezTo>
                    <a:pt x="701866" y="117596"/>
                    <a:pt x="728073" y="120702"/>
                    <a:pt x="754292" y="120901"/>
                  </a:cubicBezTo>
                  <a:lnTo>
                    <a:pt x="778496" y="118376"/>
                  </a:lnTo>
                  <a:close/>
                  <a:moveTo>
                    <a:pt x="2919655" y="0"/>
                  </a:moveTo>
                  <a:lnTo>
                    <a:pt x="2214158" y="0"/>
                  </a:lnTo>
                  <a:lnTo>
                    <a:pt x="2112960" y="142462"/>
                  </a:lnTo>
                  <a:lnTo>
                    <a:pt x="2155971" y="163456"/>
                  </a:lnTo>
                  <a:cubicBezTo>
                    <a:pt x="2187209" y="178711"/>
                    <a:pt x="2211617" y="168067"/>
                    <a:pt x="2237796" y="140392"/>
                  </a:cubicBezTo>
                  <a:cubicBezTo>
                    <a:pt x="2305583" y="69077"/>
                    <a:pt x="2371220" y="69254"/>
                    <a:pt x="2438374" y="143231"/>
                  </a:cubicBezTo>
                  <a:cubicBezTo>
                    <a:pt x="2467702" y="179423"/>
                    <a:pt x="2509248" y="188648"/>
                    <a:pt x="2545113" y="167002"/>
                  </a:cubicBezTo>
                  <a:cubicBezTo>
                    <a:pt x="2613881" y="125093"/>
                    <a:pt x="2677028" y="141058"/>
                    <a:pt x="2736903" y="174862"/>
                  </a:cubicBezTo>
                  <a:lnTo>
                    <a:pt x="2776950" y="20089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6" name="Google Shape;336;p10"/>
            <p:cNvSpPr/>
            <p:nvPr/>
          </p:nvSpPr>
          <p:spPr>
            <a:xfrm rot="5400000">
              <a:off x="209577" y="175464"/>
              <a:ext cx="540000" cy="540000"/>
            </a:xfrm>
            <a:custGeom>
              <a:rect b="b" l="l" r="r" t="t"/>
              <a:pathLst>
                <a:path extrusionOk="0" h="540000" w="540000">
                  <a:moveTo>
                    <a:pt x="0" y="261104"/>
                  </a:moveTo>
                  <a:lnTo>
                    <a:pt x="0" y="0"/>
                  </a:lnTo>
                  <a:lnTo>
                    <a:pt x="540000" y="540000"/>
                  </a:lnTo>
                  <a:lnTo>
                    <a:pt x="529359" y="540000"/>
                  </a:lnTo>
                  <a:lnTo>
                    <a:pt x="518902" y="531201"/>
                  </a:lnTo>
                  <a:cubicBezTo>
                    <a:pt x="477547" y="480463"/>
                    <a:pt x="428349" y="468399"/>
                    <a:pt x="377762" y="471238"/>
                  </a:cubicBezTo>
                  <a:cubicBezTo>
                    <a:pt x="330842" y="474076"/>
                    <a:pt x="296696" y="452788"/>
                    <a:pt x="273047" y="394246"/>
                  </a:cubicBezTo>
                  <a:cubicBezTo>
                    <a:pt x="258123" y="357521"/>
                    <a:pt x="235612" y="320090"/>
                    <a:pt x="202857" y="333573"/>
                  </a:cubicBezTo>
                  <a:cubicBezTo>
                    <a:pt x="145694" y="357167"/>
                    <a:pt x="100292" y="321863"/>
                    <a:pt x="52612" y="29135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descr="Imagen que contiene electrónica&#10;&#10;Descripción generada automáticamente" id="337" name="Google Shape;337;p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9487357" y="844753"/>
            <a:ext cx="1443721" cy="1674967"/>
          </a:xfrm>
          <a:prstGeom prst="rect">
            <a:avLst/>
          </a:prstGeom>
          <a:noFill/>
          <a:ln>
            <a:noFill/>
          </a:ln>
        </p:spPr>
      </p:pic>
      <p:pic>
        <p:nvPicPr>
          <p:cNvPr id="338" name="Google Shape;338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629742" y="1686237"/>
            <a:ext cx="1371418" cy="137141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39" name="Google Shape;339;p10"/>
          <p:cNvGrpSpPr/>
          <p:nvPr/>
        </p:nvGrpSpPr>
        <p:grpSpPr>
          <a:xfrm>
            <a:off x="5983472" y="4338280"/>
            <a:ext cx="5023800" cy="1475173"/>
            <a:chOff x="5983472" y="4338280"/>
            <a:chExt cx="5023800" cy="1475173"/>
          </a:xfrm>
        </p:grpSpPr>
        <p:cxnSp>
          <p:nvCxnSpPr>
            <p:cNvPr id="340" name="Google Shape;340;p10"/>
            <p:cNvCxnSpPr/>
            <p:nvPr/>
          </p:nvCxnSpPr>
          <p:spPr>
            <a:xfrm>
              <a:off x="5983472" y="5075867"/>
              <a:ext cx="5023800" cy="0"/>
            </a:xfrm>
            <a:prstGeom prst="straightConnector1">
              <a:avLst/>
            </a:prstGeom>
            <a:noFill/>
            <a:ln cap="flat" cmpd="sng" w="19050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341" name="Google Shape;341;p10"/>
            <p:cNvCxnSpPr/>
            <p:nvPr/>
          </p:nvCxnSpPr>
          <p:spPr>
            <a:xfrm>
              <a:off x="5983472" y="5813453"/>
              <a:ext cx="5023800" cy="0"/>
            </a:xfrm>
            <a:prstGeom prst="straightConnector1">
              <a:avLst/>
            </a:prstGeom>
            <a:noFill/>
            <a:ln cap="flat" cmpd="sng" w="19050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342" name="Google Shape;342;p10"/>
            <p:cNvCxnSpPr/>
            <p:nvPr/>
          </p:nvCxnSpPr>
          <p:spPr>
            <a:xfrm>
              <a:off x="5983472" y="4338280"/>
              <a:ext cx="5023800" cy="0"/>
            </a:xfrm>
            <a:prstGeom prst="straightConnector1">
              <a:avLst/>
            </a:prstGeom>
            <a:noFill/>
            <a:ln cap="flat" cmpd="sng" w="19050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sp>
        <p:nvSpPr>
          <p:cNvPr id="343" name="Google Shape;343;p10"/>
          <p:cNvSpPr/>
          <p:nvPr/>
        </p:nvSpPr>
        <p:spPr>
          <a:xfrm flipH="1" rot="5400000">
            <a:off x="2049425" y="-952725"/>
            <a:ext cx="6287400" cy="8798700"/>
          </a:xfrm>
          <a:prstGeom prst="rect">
            <a:avLst/>
          </a:prstGeom>
          <a:gradFill>
            <a:gsLst>
              <a:gs pos="0">
                <a:schemeClr val="lt1"/>
              </a:gs>
              <a:gs pos="49000">
                <a:schemeClr val="accent3"/>
              </a:gs>
              <a:gs pos="49000">
                <a:schemeClr val="lt1"/>
              </a:gs>
              <a:gs pos="100000">
                <a:schemeClr val="lt1"/>
              </a:gs>
            </a:gsLst>
            <a:lin ang="0" scaled="0"/>
          </a:gradFill>
          <a:ln>
            <a:noFill/>
          </a:ln>
          <a:effectLst>
            <a:outerShdw blurRad="128588" rotWithShape="0" algn="bl">
              <a:srgbClr val="1C0935">
                <a:alpha val="6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4" name="Google Shape;344;p10"/>
          <p:cNvSpPr txBox="1"/>
          <p:nvPr>
            <p:ph type="title"/>
          </p:nvPr>
        </p:nvSpPr>
        <p:spPr>
          <a:xfrm>
            <a:off x="1352800" y="1001475"/>
            <a:ext cx="7432200" cy="47202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/>
        </p:txBody>
      </p:sp>
      <p:sp>
        <p:nvSpPr>
          <p:cNvPr id="345" name="Google Shape;345;p10"/>
          <p:cNvSpPr/>
          <p:nvPr/>
        </p:nvSpPr>
        <p:spPr>
          <a:xfrm rot="5400000">
            <a:off x="-462658" y="6119355"/>
            <a:ext cx="1131345" cy="114589"/>
          </a:xfrm>
          <a:custGeom>
            <a:rect b="b" l="l" r="r" t="t"/>
            <a:pathLst>
              <a:path extrusionOk="0" h="87640" w="919793">
                <a:moveTo>
                  <a:pt x="657321" y="73442"/>
                </a:moveTo>
                <a:cubicBezTo>
                  <a:pt x="659149" y="73404"/>
                  <a:pt x="660912" y="74128"/>
                  <a:pt x="662179" y="75442"/>
                </a:cubicBezTo>
                <a:cubicBezTo>
                  <a:pt x="663493" y="76709"/>
                  <a:pt x="664217" y="78471"/>
                  <a:pt x="664179" y="80300"/>
                </a:cubicBezTo>
                <a:cubicBezTo>
                  <a:pt x="664198" y="82148"/>
                  <a:pt x="663474" y="83939"/>
                  <a:pt x="662179" y="85253"/>
                </a:cubicBezTo>
                <a:cubicBezTo>
                  <a:pt x="660912" y="86568"/>
                  <a:pt x="659149" y="87291"/>
                  <a:pt x="657321" y="87253"/>
                </a:cubicBezTo>
                <a:cubicBezTo>
                  <a:pt x="655492" y="87291"/>
                  <a:pt x="653730" y="86568"/>
                  <a:pt x="652463" y="85253"/>
                </a:cubicBezTo>
                <a:cubicBezTo>
                  <a:pt x="651168" y="83939"/>
                  <a:pt x="650444" y="82148"/>
                  <a:pt x="650463" y="80300"/>
                </a:cubicBezTo>
                <a:cubicBezTo>
                  <a:pt x="650425" y="78471"/>
                  <a:pt x="651149" y="76709"/>
                  <a:pt x="652463" y="75442"/>
                </a:cubicBezTo>
                <a:cubicBezTo>
                  <a:pt x="653730" y="74128"/>
                  <a:pt x="655492" y="73404"/>
                  <a:pt x="657321" y="73442"/>
                </a:cubicBezTo>
                <a:close/>
                <a:moveTo>
                  <a:pt x="783051" y="31056"/>
                </a:moveTo>
                <a:cubicBezTo>
                  <a:pt x="776688" y="30989"/>
                  <a:pt x="770602" y="33618"/>
                  <a:pt x="766287" y="38295"/>
                </a:cubicBezTo>
                <a:cubicBezTo>
                  <a:pt x="761677" y="42876"/>
                  <a:pt x="759134" y="49134"/>
                  <a:pt x="759238" y="55630"/>
                </a:cubicBezTo>
                <a:cubicBezTo>
                  <a:pt x="759229" y="59935"/>
                  <a:pt x="760343" y="64174"/>
                  <a:pt x="762477" y="67917"/>
                </a:cubicBezTo>
                <a:cubicBezTo>
                  <a:pt x="764468" y="71632"/>
                  <a:pt x="767468" y="74709"/>
                  <a:pt x="771144" y="76776"/>
                </a:cubicBezTo>
                <a:cubicBezTo>
                  <a:pt x="774783" y="78804"/>
                  <a:pt x="778888" y="79852"/>
                  <a:pt x="783051" y="79824"/>
                </a:cubicBezTo>
                <a:cubicBezTo>
                  <a:pt x="787213" y="79843"/>
                  <a:pt x="791319" y="78795"/>
                  <a:pt x="794957" y="76776"/>
                </a:cubicBezTo>
                <a:cubicBezTo>
                  <a:pt x="798586" y="74652"/>
                  <a:pt x="801587" y="71594"/>
                  <a:pt x="803625" y="67917"/>
                </a:cubicBezTo>
                <a:cubicBezTo>
                  <a:pt x="805730" y="64165"/>
                  <a:pt x="806816" y="59926"/>
                  <a:pt x="806768" y="55630"/>
                </a:cubicBezTo>
                <a:cubicBezTo>
                  <a:pt x="806873" y="49134"/>
                  <a:pt x="804330" y="42876"/>
                  <a:pt x="799719" y="38295"/>
                </a:cubicBezTo>
                <a:cubicBezTo>
                  <a:pt x="795452" y="33608"/>
                  <a:pt x="789385" y="30979"/>
                  <a:pt x="783051" y="31056"/>
                </a:cubicBezTo>
                <a:close/>
                <a:moveTo>
                  <a:pt x="124778" y="30960"/>
                </a:moveTo>
                <a:cubicBezTo>
                  <a:pt x="120558" y="30922"/>
                  <a:pt x="116405" y="32046"/>
                  <a:pt x="112776" y="34198"/>
                </a:cubicBezTo>
                <a:cubicBezTo>
                  <a:pt x="109090" y="36332"/>
                  <a:pt x="106061" y="39428"/>
                  <a:pt x="104013" y="43152"/>
                </a:cubicBezTo>
                <a:cubicBezTo>
                  <a:pt x="101851" y="46886"/>
                  <a:pt x="100708" y="51124"/>
                  <a:pt x="100680" y="55439"/>
                </a:cubicBezTo>
                <a:cubicBezTo>
                  <a:pt x="100708" y="59754"/>
                  <a:pt x="101851" y="63993"/>
                  <a:pt x="104013" y="67726"/>
                </a:cubicBezTo>
                <a:cubicBezTo>
                  <a:pt x="106099" y="71489"/>
                  <a:pt x="109157" y="74613"/>
                  <a:pt x="112872" y="76775"/>
                </a:cubicBezTo>
                <a:cubicBezTo>
                  <a:pt x="116462" y="78956"/>
                  <a:pt x="120577" y="80109"/>
                  <a:pt x="124778" y="80109"/>
                </a:cubicBezTo>
                <a:cubicBezTo>
                  <a:pt x="129017" y="80080"/>
                  <a:pt x="133188" y="78966"/>
                  <a:pt x="136875" y="76870"/>
                </a:cubicBezTo>
                <a:cubicBezTo>
                  <a:pt x="140580" y="74822"/>
                  <a:pt x="143638" y="71784"/>
                  <a:pt x="145733" y="68107"/>
                </a:cubicBezTo>
                <a:cubicBezTo>
                  <a:pt x="147857" y="64297"/>
                  <a:pt x="148943" y="59992"/>
                  <a:pt x="148876" y="55630"/>
                </a:cubicBezTo>
                <a:cubicBezTo>
                  <a:pt x="149019" y="49057"/>
                  <a:pt x="146514" y="42714"/>
                  <a:pt x="141923" y="38008"/>
                </a:cubicBezTo>
                <a:cubicBezTo>
                  <a:pt x="137513" y="33484"/>
                  <a:pt x="131474" y="30950"/>
                  <a:pt x="125159" y="30960"/>
                </a:cubicBezTo>
                <a:close/>
                <a:moveTo>
                  <a:pt x="202407" y="30865"/>
                </a:moveTo>
                <a:cubicBezTo>
                  <a:pt x="196739" y="30751"/>
                  <a:pt x="191243" y="32836"/>
                  <a:pt x="187072" y="36675"/>
                </a:cubicBezTo>
                <a:cubicBezTo>
                  <a:pt x="183538" y="40104"/>
                  <a:pt x="181061" y="44467"/>
                  <a:pt x="179928" y="49248"/>
                </a:cubicBezTo>
                <a:lnTo>
                  <a:pt x="225267" y="49248"/>
                </a:lnTo>
                <a:cubicBezTo>
                  <a:pt x="224486" y="45619"/>
                  <a:pt x="222923" y="42209"/>
                  <a:pt x="220695" y="39247"/>
                </a:cubicBezTo>
                <a:cubicBezTo>
                  <a:pt x="218580" y="36618"/>
                  <a:pt x="215875" y="34522"/>
                  <a:pt x="212789" y="33151"/>
                </a:cubicBezTo>
                <a:cubicBezTo>
                  <a:pt x="209541" y="31636"/>
                  <a:pt x="205988" y="30865"/>
                  <a:pt x="202407" y="30865"/>
                </a:cubicBezTo>
                <a:close/>
                <a:moveTo>
                  <a:pt x="599885" y="30675"/>
                </a:moveTo>
                <a:cubicBezTo>
                  <a:pt x="595665" y="30637"/>
                  <a:pt x="591512" y="31761"/>
                  <a:pt x="587883" y="33914"/>
                </a:cubicBezTo>
                <a:cubicBezTo>
                  <a:pt x="584197" y="36047"/>
                  <a:pt x="581168" y="39143"/>
                  <a:pt x="579120" y="42867"/>
                </a:cubicBezTo>
                <a:cubicBezTo>
                  <a:pt x="576958" y="46601"/>
                  <a:pt x="575815" y="50839"/>
                  <a:pt x="575787" y="55154"/>
                </a:cubicBezTo>
                <a:cubicBezTo>
                  <a:pt x="575815" y="59469"/>
                  <a:pt x="576958" y="63708"/>
                  <a:pt x="579120" y="67442"/>
                </a:cubicBezTo>
                <a:cubicBezTo>
                  <a:pt x="581206" y="71204"/>
                  <a:pt x="584264" y="74328"/>
                  <a:pt x="587979" y="76490"/>
                </a:cubicBezTo>
                <a:cubicBezTo>
                  <a:pt x="591569" y="78672"/>
                  <a:pt x="595684" y="79824"/>
                  <a:pt x="599885" y="79824"/>
                </a:cubicBezTo>
                <a:cubicBezTo>
                  <a:pt x="604124" y="79796"/>
                  <a:pt x="608295" y="78681"/>
                  <a:pt x="611982" y="76586"/>
                </a:cubicBezTo>
                <a:cubicBezTo>
                  <a:pt x="615658" y="74509"/>
                  <a:pt x="618725" y="71480"/>
                  <a:pt x="620840" y="67823"/>
                </a:cubicBezTo>
                <a:cubicBezTo>
                  <a:pt x="622964" y="64013"/>
                  <a:pt x="624050" y="59707"/>
                  <a:pt x="623983" y="55345"/>
                </a:cubicBezTo>
                <a:cubicBezTo>
                  <a:pt x="624126" y="48773"/>
                  <a:pt x="621621" y="42429"/>
                  <a:pt x="617030" y="37724"/>
                </a:cubicBezTo>
                <a:cubicBezTo>
                  <a:pt x="612486" y="33209"/>
                  <a:pt x="606286" y="30770"/>
                  <a:pt x="599885" y="30961"/>
                </a:cubicBezTo>
                <a:close/>
                <a:moveTo>
                  <a:pt x="429673" y="30675"/>
                </a:moveTo>
                <a:cubicBezTo>
                  <a:pt x="425425" y="30627"/>
                  <a:pt x="421234" y="31751"/>
                  <a:pt x="417576" y="33913"/>
                </a:cubicBezTo>
                <a:cubicBezTo>
                  <a:pt x="413890" y="36047"/>
                  <a:pt x="410861" y="39142"/>
                  <a:pt x="408813" y="42867"/>
                </a:cubicBezTo>
                <a:cubicBezTo>
                  <a:pt x="406680" y="46610"/>
                  <a:pt x="405565" y="50848"/>
                  <a:pt x="405575" y="55154"/>
                </a:cubicBezTo>
                <a:cubicBezTo>
                  <a:pt x="405565" y="59459"/>
                  <a:pt x="406680" y="63698"/>
                  <a:pt x="408813" y="67441"/>
                </a:cubicBezTo>
                <a:cubicBezTo>
                  <a:pt x="410899" y="71203"/>
                  <a:pt x="413957" y="74328"/>
                  <a:pt x="417672" y="76490"/>
                </a:cubicBezTo>
                <a:cubicBezTo>
                  <a:pt x="421262" y="78671"/>
                  <a:pt x="425377" y="79823"/>
                  <a:pt x="429578" y="79823"/>
                </a:cubicBezTo>
                <a:cubicBezTo>
                  <a:pt x="433855" y="79785"/>
                  <a:pt x="438046" y="78671"/>
                  <a:pt x="441770" y="76585"/>
                </a:cubicBezTo>
                <a:cubicBezTo>
                  <a:pt x="445446" y="74528"/>
                  <a:pt x="448476" y="71499"/>
                  <a:pt x="450533" y="67822"/>
                </a:cubicBezTo>
                <a:cubicBezTo>
                  <a:pt x="452667" y="64012"/>
                  <a:pt x="453743" y="59707"/>
                  <a:pt x="453676" y="55344"/>
                </a:cubicBezTo>
                <a:cubicBezTo>
                  <a:pt x="453819" y="48772"/>
                  <a:pt x="451314" y="42428"/>
                  <a:pt x="446723" y="37723"/>
                </a:cubicBezTo>
                <a:cubicBezTo>
                  <a:pt x="442122" y="33122"/>
                  <a:pt x="435798" y="30665"/>
                  <a:pt x="429292" y="30960"/>
                </a:cubicBezTo>
                <a:close/>
                <a:moveTo>
                  <a:pt x="71723" y="24959"/>
                </a:moveTo>
                <a:lnTo>
                  <a:pt x="79819" y="24959"/>
                </a:lnTo>
                <a:lnTo>
                  <a:pt x="79819" y="85729"/>
                </a:lnTo>
                <a:lnTo>
                  <a:pt x="72009" y="85729"/>
                </a:lnTo>
                <a:close/>
                <a:moveTo>
                  <a:pt x="546544" y="24674"/>
                </a:moveTo>
                <a:lnTo>
                  <a:pt x="554355" y="24674"/>
                </a:lnTo>
                <a:lnTo>
                  <a:pt x="554355" y="85443"/>
                </a:lnTo>
                <a:lnTo>
                  <a:pt x="546544" y="85443"/>
                </a:lnTo>
                <a:close/>
                <a:moveTo>
                  <a:pt x="202311" y="23626"/>
                </a:moveTo>
                <a:cubicBezTo>
                  <a:pt x="211979" y="23283"/>
                  <a:pt x="221209" y="27655"/>
                  <a:pt x="227076" y="35342"/>
                </a:cubicBezTo>
                <a:cubicBezTo>
                  <a:pt x="231639" y="41285"/>
                  <a:pt x="234030" y="48620"/>
                  <a:pt x="233839" y="56106"/>
                </a:cubicBezTo>
                <a:lnTo>
                  <a:pt x="179166" y="56106"/>
                </a:lnTo>
                <a:cubicBezTo>
                  <a:pt x="179080" y="62545"/>
                  <a:pt x="181509" y="68765"/>
                  <a:pt x="185929" y="73442"/>
                </a:cubicBezTo>
                <a:cubicBezTo>
                  <a:pt x="190100" y="77937"/>
                  <a:pt x="195987" y="80433"/>
                  <a:pt x="202121" y="80300"/>
                </a:cubicBezTo>
                <a:cubicBezTo>
                  <a:pt x="205179" y="80290"/>
                  <a:pt x="208207" y="79738"/>
                  <a:pt x="211074" y="78680"/>
                </a:cubicBezTo>
                <a:cubicBezTo>
                  <a:pt x="213799" y="77661"/>
                  <a:pt x="216332" y="76213"/>
                  <a:pt x="218599" y="74394"/>
                </a:cubicBezTo>
                <a:cubicBezTo>
                  <a:pt x="221238" y="71784"/>
                  <a:pt x="223486" y="68793"/>
                  <a:pt x="225267" y="65536"/>
                </a:cubicBezTo>
                <a:lnTo>
                  <a:pt x="231839" y="69060"/>
                </a:lnTo>
                <a:cubicBezTo>
                  <a:pt x="229953" y="72880"/>
                  <a:pt x="227410" y="76328"/>
                  <a:pt x="224314" y="79252"/>
                </a:cubicBezTo>
                <a:cubicBezTo>
                  <a:pt x="221542" y="81824"/>
                  <a:pt x="218314" y="83862"/>
                  <a:pt x="214789" y="85253"/>
                </a:cubicBezTo>
                <a:cubicBezTo>
                  <a:pt x="210941" y="86643"/>
                  <a:pt x="206874" y="87320"/>
                  <a:pt x="202788" y="87253"/>
                </a:cubicBezTo>
                <a:cubicBezTo>
                  <a:pt x="193987" y="87834"/>
                  <a:pt x="185405" y="84319"/>
                  <a:pt x="179547" y="77728"/>
                </a:cubicBezTo>
                <a:cubicBezTo>
                  <a:pt x="174108" y="71699"/>
                  <a:pt x="171117" y="63850"/>
                  <a:pt x="171165" y="55725"/>
                </a:cubicBezTo>
                <a:cubicBezTo>
                  <a:pt x="171098" y="48267"/>
                  <a:pt x="173584" y="41000"/>
                  <a:pt x="178213" y="35151"/>
                </a:cubicBezTo>
                <a:cubicBezTo>
                  <a:pt x="183842" y="27560"/>
                  <a:pt x="192863" y="23245"/>
                  <a:pt x="202311" y="23626"/>
                </a:cubicBezTo>
                <a:close/>
                <a:moveTo>
                  <a:pt x="783051" y="23436"/>
                </a:moveTo>
                <a:cubicBezTo>
                  <a:pt x="791909" y="23207"/>
                  <a:pt x="800415" y="26903"/>
                  <a:pt x="806292" y="33532"/>
                </a:cubicBezTo>
                <a:cubicBezTo>
                  <a:pt x="811816" y="39514"/>
                  <a:pt x="814817" y="47391"/>
                  <a:pt x="814674" y="55535"/>
                </a:cubicBezTo>
                <a:cubicBezTo>
                  <a:pt x="814760" y="63812"/>
                  <a:pt x="811578" y="71785"/>
                  <a:pt x="805816" y="77728"/>
                </a:cubicBezTo>
                <a:cubicBezTo>
                  <a:pt x="799977" y="84062"/>
                  <a:pt x="791662" y="87539"/>
                  <a:pt x="783051" y="87253"/>
                </a:cubicBezTo>
                <a:cubicBezTo>
                  <a:pt x="774412" y="87558"/>
                  <a:pt x="766058" y="84081"/>
                  <a:pt x="760191" y="77728"/>
                </a:cubicBezTo>
                <a:cubicBezTo>
                  <a:pt x="754428" y="71785"/>
                  <a:pt x="751247" y="63812"/>
                  <a:pt x="751333" y="55535"/>
                </a:cubicBezTo>
                <a:cubicBezTo>
                  <a:pt x="751237" y="47429"/>
                  <a:pt x="754228" y="39600"/>
                  <a:pt x="759715" y="33627"/>
                </a:cubicBezTo>
                <a:cubicBezTo>
                  <a:pt x="765620" y="26969"/>
                  <a:pt x="774154" y="23236"/>
                  <a:pt x="783051" y="23436"/>
                </a:cubicBezTo>
                <a:close/>
                <a:moveTo>
                  <a:pt x="711804" y="23436"/>
                </a:moveTo>
                <a:cubicBezTo>
                  <a:pt x="715747" y="23407"/>
                  <a:pt x="719671" y="24017"/>
                  <a:pt x="723424" y="25246"/>
                </a:cubicBezTo>
                <a:cubicBezTo>
                  <a:pt x="726853" y="26322"/>
                  <a:pt x="730072" y="27960"/>
                  <a:pt x="732949" y="30103"/>
                </a:cubicBezTo>
                <a:cubicBezTo>
                  <a:pt x="735540" y="32170"/>
                  <a:pt x="737712" y="34732"/>
                  <a:pt x="739331" y="37628"/>
                </a:cubicBezTo>
                <a:lnTo>
                  <a:pt x="733139" y="41438"/>
                </a:lnTo>
                <a:cubicBezTo>
                  <a:pt x="728063" y="34466"/>
                  <a:pt x="719852" y="30475"/>
                  <a:pt x="711232" y="30770"/>
                </a:cubicBezTo>
                <a:cubicBezTo>
                  <a:pt x="704364" y="30570"/>
                  <a:pt x="697697" y="33142"/>
                  <a:pt x="692754" y="37914"/>
                </a:cubicBezTo>
                <a:cubicBezTo>
                  <a:pt x="687991" y="42410"/>
                  <a:pt x="685334" y="48696"/>
                  <a:pt x="685419" y="55249"/>
                </a:cubicBezTo>
                <a:cubicBezTo>
                  <a:pt x="685400" y="59640"/>
                  <a:pt x="686591" y="63955"/>
                  <a:pt x="688848" y="67727"/>
                </a:cubicBezTo>
                <a:cubicBezTo>
                  <a:pt x="691039" y="71756"/>
                  <a:pt x="694344" y="75061"/>
                  <a:pt x="698373" y="77252"/>
                </a:cubicBezTo>
                <a:cubicBezTo>
                  <a:pt x="702412" y="79414"/>
                  <a:pt x="706936" y="80529"/>
                  <a:pt x="711518" y="80491"/>
                </a:cubicBezTo>
                <a:cubicBezTo>
                  <a:pt x="720100" y="80624"/>
                  <a:pt x="728234" y="76661"/>
                  <a:pt x="733425" y="69823"/>
                </a:cubicBezTo>
                <a:lnTo>
                  <a:pt x="739616" y="73823"/>
                </a:lnTo>
                <a:cubicBezTo>
                  <a:pt x="736683" y="78205"/>
                  <a:pt x="732644" y="81719"/>
                  <a:pt x="727901" y="84015"/>
                </a:cubicBezTo>
                <a:cubicBezTo>
                  <a:pt x="722662" y="86482"/>
                  <a:pt x="716928" y="87720"/>
                  <a:pt x="711137" y="87634"/>
                </a:cubicBezTo>
                <a:cubicBezTo>
                  <a:pt x="702240" y="87806"/>
                  <a:pt x="693649" y="84367"/>
                  <a:pt x="687324" y="78109"/>
                </a:cubicBezTo>
                <a:cubicBezTo>
                  <a:pt x="681114" y="72375"/>
                  <a:pt x="677647" y="64270"/>
                  <a:pt x="677799" y="55821"/>
                </a:cubicBezTo>
                <a:cubicBezTo>
                  <a:pt x="677790" y="50058"/>
                  <a:pt x="679342" y="44400"/>
                  <a:pt x="682276" y="39438"/>
                </a:cubicBezTo>
                <a:cubicBezTo>
                  <a:pt x="685162" y="34437"/>
                  <a:pt x="689382" y="30351"/>
                  <a:pt x="694468" y="27627"/>
                </a:cubicBezTo>
                <a:cubicBezTo>
                  <a:pt x="699802" y="24808"/>
                  <a:pt x="705765" y="23369"/>
                  <a:pt x="711804" y="23436"/>
                </a:cubicBezTo>
                <a:close/>
                <a:moveTo>
                  <a:pt x="262414" y="23245"/>
                </a:moveTo>
                <a:cubicBezTo>
                  <a:pt x="268786" y="23798"/>
                  <a:pt x="274692" y="26807"/>
                  <a:pt x="278892" y="31627"/>
                </a:cubicBezTo>
                <a:lnTo>
                  <a:pt x="273939" y="36771"/>
                </a:lnTo>
                <a:cubicBezTo>
                  <a:pt x="270777" y="33246"/>
                  <a:pt x="266376" y="31094"/>
                  <a:pt x="261652" y="30770"/>
                </a:cubicBezTo>
                <a:cubicBezTo>
                  <a:pt x="259223" y="30732"/>
                  <a:pt x="256871" y="31618"/>
                  <a:pt x="255080" y="33246"/>
                </a:cubicBezTo>
                <a:cubicBezTo>
                  <a:pt x="253394" y="34704"/>
                  <a:pt x="252422" y="36828"/>
                  <a:pt x="252413" y="39056"/>
                </a:cubicBezTo>
                <a:cubicBezTo>
                  <a:pt x="252499" y="41152"/>
                  <a:pt x="253261" y="43162"/>
                  <a:pt x="254604" y="44772"/>
                </a:cubicBezTo>
                <a:cubicBezTo>
                  <a:pt x="257385" y="47439"/>
                  <a:pt x="260604" y="49601"/>
                  <a:pt x="264129" y="51153"/>
                </a:cubicBezTo>
                <a:cubicBezTo>
                  <a:pt x="268643" y="53201"/>
                  <a:pt x="272701" y="56154"/>
                  <a:pt x="276035" y="59821"/>
                </a:cubicBezTo>
                <a:cubicBezTo>
                  <a:pt x="278016" y="62602"/>
                  <a:pt x="279073" y="65936"/>
                  <a:pt x="279083" y="69346"/>
                </a:cubicBezTo>
                <a:cubicBezTo>
                  <a:pt x="279130" y="74109"/>
                  <a:pt x="277235" y="78681"/>
                  <a:pt x="273844" y="82014"/>
                </a:cubicBezTo>
                <a:cubicBezTo>
                  <a:pt x="270339" y="85434"/>
                  <a:pt x="265595" y="87291"/>
                  <a:pt x="260699" y="87158"/>
                </a:cubicBezTo>
                <a:cubicBezTo>
                  <a:pt x="257204" y="87158"/>
                  <a:pt x="253756" y="86377"/>
                  <a:pt x="250603" y="84872"/>
                </a:cubicBezTo>
                <a:cubicBezTo>
                  <a:pt x="247526" y="83405"/>
                  <a:pt x="244821" y="81262"/>
                  <a:pt x="242697" y="78585"/>
                </a:cubicBezTo>
                <a:lnTo>
                  <a:pt x="247650" y="72966"/>
                </a:lnTo>
                <a:cubicBezTo>
                  <a:pt x="250651" y="76995"/>
                  <a:pt x="255299" y="79471"/>
                  <a:pt x="260319" y="79728"/>
                </a:cubicBezTo>
                <a:cubicBezTo>
                  <a:pt x="263262" y="79814"/>
                  <a:pt x="266129" y="78757"/>
                  <a:pt x="268320" y="76776"/>
                </a:cubicBezTo>
                <a:cubicBezTo>
                  <a:pt x="270406" y="74985"/>
                  <a:pt x="271625" y="72385"/>
                  <a:pt x="271653" y="69632"/>
                </a:cubicBezTo>
                <a:cubicBezTo>
                  <a:pt x="271634" y="67441"/>
                  <a:pt x="270863" y="65317"/>
                  <a:pt x="269463" y="63631"/>
                </a:cubicBezTo>
                <a:cubicBezTo>
                  <a:pt x="266653" y="60983"/>
                  <a:pt x="263433" y="58802"/>
                  <a:pt x="259938" y="57154"/>
                </a:cubicBezTo>
                <a:cubicBezTo>
                  <a:pt x="255623" y="55259"/>
                  <a:pt x="251784" y="52430"/>
                  <a:pt x="248698" y="48867"/>
                </a:cubicBezTo>
                <a:cubicBezTo>
                  <a:pt x="246698" y="46105"/>
                  <a:pt x="245660" y="42752"/>
                  <a:pt x="245745" y="39342"/>
                </a:cubicBezTo>
                <a:cubicBezTo>
                  <a:pt x="245631" y="34999"/>
                  <a:pt x="247355" y="30808"/>
                  <a:pt x="250508" y="27817"/>
                </a:cubicBezTo>
                <a:cubicBezTo>
                  <a:pt x="253699" y="24760"/>
                  <a:pt x="257994" y="23112"/>
                  <a:pt x="262414" y="23245"/>
                </a:cubicBezTo>
                <a:close/>
                <a:moveTo>
                  <a:pt x="19813" y="23245"/>
                </a:moveTo>
                <a:cubicBezTo>
                  <a:pt x="26146" y="23845"/>
                  <a:pt x="32005" y="26836"/>
                  <a:pt x="36196" y="31627"/>
                </a:cubicBezTo>
                <a:lnTo>
                  <a:pt x="31147" y="36771"/>
                </a:lnTo>
                <a:cubicBezTo>
                  <a:pt x="28023" y="33256"/>
                  <a:pt x="23651" y="31104"/>
                  <a:pt x="18955" y="30770"/>
                </a:cubicBezTo>
                <a:cubicBezTo>
                  <a:pt x="16526" y="30732"/>
                  <a:pt x="14174" y="31618"/>
                  <a:pt x="12383" y="33247"/>
                </a:cubicBezTo>
                <a:cubicBezTo>
                  <a:pt x="10697" y="34704"/>
                  <a:pt x="9725" y="36828"/>
                  <a:pt x="9716" y="39057"/>
                </a:cubicBezTo>
                <a:cubicBezTo>
                  <a:pt x="9802" y="41152"/>
                  <a:pt x="10564" y="43162"/>
                  <a:pt x="11907" y="44772"/>
                </a:cubicBezTo>
                <a:cubicBezTo>
                  <a:pt x="14688" y="47439"/>
                  <a:pt x="17907" y="49601"/>
                  <a:pt x="21432" y="51154"/>
                </a:cubicBezTo>
                <a:cubicBezTo>
                  <a:pt x="25928" y="53201"/>
                  <a:pt x="29947" y="56145"/>
                  <a:pt x="33243" y="59821"/>
                </a:cubicBezTo>
                <a:cubicBezTo>
                  <a:pt x="35291" y="62574"/>
                  <a:pt x="36396" y="65917"/>
                  <a:pt x="36386" y="69346"/>
                </a:cubicBezTo>
                <a:cubicBezTo>
                  <a:pt x="36443" y="74128"/>
                  <a:pt x="34510" y="78710"/>
                  <a:pt x="31052" y="82015"/>
                </a:cubicBezTo>
                <a:cubicBezTo>
                  <a:pt x="27594" y="85453"/>
                  <a:pt x="22880" y="87311"/>
                  <a:pt x="18003" y="87158"/>
                </a:cubicBezTo>
                <a:cubicBezTo>
                  <a:pt x="14507" y="87158"/>
                  <a:pt x="11059" y="86377"/>
                  <a:pt x="7906" y="84872"/>
                </a:cubicBezTo>
                <a:cubicBezTo>
                  <a:pt x="4820" y="83405"/>
                  <a:pt x="2124" y="81262"/>
                  <a:pt x="0" y="78586"/>
                </a:cubicBezTo>
                <a:lnTo>
                  <a:pt x="4954" y="72966"/>
                </a:lnTo>
                <a:cubicBezTo>
                  <a:pt x="7954" y="76995"/>
                  <a:pt x="12602" y="79472"/>
                  <a:pt x="17622" y="79729"/>
                </a:cubicBezTo>
                <a:cubicBezTo>
                  <a:pt x="20574" y="79814"/>
                  <a:pt x="23432" y="78757"/>
                  <a:pt x="25623" y="76776"/>
                </a:cubicBezTo>
                <a:cubicBezTo>
                  <a:pt x="27718" y="74985"/>
                  <a:pt x="28928" y="72385"/>
                  <a:pt x="28956" y="69632"/>
                </a:cubicBezTo>
                <a:cubicBezTo>
                  <a:pt x="28937" y="67441"/>
                  <a:pt x="28166" y="65317"/>
                  <a:pt x="26766" y="63631"/>
                </a:cubicBezTo>
                <a:cubicBezTo>
                  <a:pt x="23956" y="60974"/>
                  <a:pt x="20746" y="58793"/>
                  <a:pt x="17241" y="57154"/>
                </a:cubicBezTo>
                <a:cubicBezTo>
                  <a:pt x="12973" y="55230"/>
                  <a:pt x="9163" y="52401"/>
                  <a:pt x="6097" y="48868"/>
                </a:cubicBezTo>
                <a:cubicBezTo>
                  <a:pt x="4096" y="46105"/>
                  <a:pt x="3058" y="42753"/>
                  <a:pt x="3144" y="39343"/>
                </a:cubicBezTo>
                <a:cubicBezTo>
                  <a:pt x="2991" y="34990"/>
                  <a:pt x="4725" y="30789"/>
                  <a:pt x="7906" y="27817"/>
                </a:cubicBezTo>
                <a:cubicBezTo>
                  <a:pt x="11088" y="24741"/>
                  <a:pt x="15383" y="23083"/>
                  <a:pt x="19813" y="23245"/>
                </a:cubicBezTo>
                <a:close/>
                <a:moveTo>
                  <a:pt x="857726" y="23150"/>
                </a:moveTo>
                <a:cubicBezTo>
                  <a:pt x="860612" y="23141"/>
                  <a:pt x="863460" y="23722"/>
                  <a:pt x="866108" y="24865"/>
                </a:cubicBezTo>
                <a:cubicBezTo>
                  <a:pt x="868594" y="25865"/>
                  <a:pt x="870813" y="27427"/>
                  <a:pt x="872585" y="29437"/>
                </a:cubicBezTo>
                <a:cubicBezTo>
                  <a:pt x="874576" y="31885"/>
                  <a:pt x="876071" y="34695"/>
                  <a:pt x="876966" y="37724"/>
                </a:cubicBezTo>
                <a:cubicBezTo>
                  <a:pt x="879157" y="33352"/>
                  <a:pt x="882443" y="29608"/>
                  <a:pt x="886491" y="26865"/>
                </a:cubicBezTo>
                <a:cubicBezTo>
                  <a:pt x="890235" y="24436"/>
                  <a:pt x="894607" y="23141"/>
                  <a:pt x="899065" y="23150"/>
                </a:cubicBezTo>
                <a:cubicBezTo>
                  <a:pt x="903008" y="23065"/>
                  <a:pt x="906894" y="24160"/>
                  <a:pt x="910209" y="26294"/>
                </a:cubicBezTo>
                <a:cubicBezTo>
                  <a:pt x="913438" y="28446"/>
                  <a:pt x="915933" y="31542"/>
                  <a:pt x="917352" y="35152"/>
                </a:cubicBezTo>
                <a:cubicBezTo>
                  <a:pt x="919219" y="40667"/>
                  <a:pt x="920029" y="46486"/>
                  <a:pt x="919734" y="52297"/>
                </a:cubicBezTo>
                <a:lnTo>
                  <a:pt x="919734" y="85444"/>
                </a:lnTo>
                <a:lnTo>
                  <a:pt x="911733" y="85444"/>
                </a:lnTo>
                <a:lnTo>
                  <a:pt x="911733" y="52297"/>
                </a:lnTo>
                <a:cubicBezTo>
                  <a:pt x="911990" y="47772"/>
                  <a:pt x="911504" y="43239"/>
                  <a:pt x="910304" y="38867"/>
                </a:cubicBezTo>
                <a:cubicBezTo>
                  <a:pt x="909428" y="36419"/>
                  <a:pt x="907751" y="34333"/>
                  <a:pt x="905541" y="32961"/>
                </a:cubicBezTo>
                <a:cubicBezTo>
                  <a:pt x="903170" y="31418"/>
                  <a:pt x="900369" y="30646"/>
                  <a:pt x="897541" y="30770"/>
                </a:cubicBezTo>
                <a:cubicBezTo>
                  <a:pt x="893807" y="30713"/>
                  <a:pt x="890159" y="31885"/>
                  <a:pt x="887158" y="34104"/>
                </a:cubicBezTo>
                <a:cubicBezTo>
                  <a:pt x="884034" y="36304"/>
                  <a:pt x="881643" y="39390"/>
                  <a:pt x="880300" y="42962"/>
                </a:cubicBezTo>
                <a:cubicBezTo>
                  <a:pt x="878500" y="49144"/>
                  <a:pt x="877757" y="55583"/>
                  <a:pt x="878109" y="62012"/>
                </a:cubicBezTo>
                <a:lnTo>
                  <a:pt x="878109" y="85825"/>
                </a:lnTo>
                <a:lnTo>
                  <a:pt x="870394" y="85825"/>
                </a:lnTo>
                <a:lnTo>
                  <a:pt x="870394" y="54678"/>
                </a:lnTo>
                <a:cubicBezTo>
                  <a:pt x="870623" y="49687"/>
                  <a:pt x="870175" y="44686"/>
                  <a:pt x="869061" y="39819"/>
                </a:cubicBezTo>
                <a:cubicBezTo>
                  <a:pt x="868194" y="37238"/>
                  <a:pt x="866527" y="34999"/>
                  <a:pt x="864298" y="33437"/>
                </a:cubicBezTo>
                <a:cubicBezTo>
                  <a:pt x="861888" y="31875"/>
                  <a:pt x="859069" y="31075"/>
                  <a:pt x="856202" y="31151"/>
                </a:cubicBezTo>
                <a:cubicBezTo>
                  <a:pt x="852554" y="31142"/>
                  <a:pt x="848991" y="32275"/>
                  <a:pt x="846010" y="34390"/>
                </a:cubicBezTo>
                <a:cubicBezTo>
                  <a:pt x="842867" y="36552"/>
                  <a:pt x="840447" y="39600"/>
                  <a:pt x="839057" y="43153"/>
                </a:cubicBezTo>
                <a:cubicBezTo>
                  <a:pt x="837276" y="48620"/>
                  <a:pt x="836504" y="54364"/>
                  <a:pt x="836771" y="60107"/>
                </a:cubicBezTo>
                <a:lnTo>
                  <a:pt x="836771" y="85825"/>
                </a:lnTo>
                <a:lnTo>
                  <a:pt x="828960" y="85825"/>
                </a:lnTo>
                <a:lnTo>
                  <a:pt x="829056" y="24674"/>
                </a:lnTo>
                <a:lnTo>
                  <a:pt x="836866" y="24674"/>
                </a:lnTo>
                <a:lnTo>
                  <a:pt x="836866" y="35152"/>
                </a:lnTo>
                <a:cubicBezTo>
                  <a:pt x="839105" y="31828"/>
                  <a:pt x="841953" y="28951"/>
                  <a:pt x="845248" y="26675"/>
                </a:cubicBezTo>
                <a:cubicBezTo>
                  <a:pt x="849011" y="24379"/>
                  <a:pt x="853325" y="23160"/>
                  <a:pt x="857726" y="23150"/>
                </a:cubicBezTo>
                <a:close/>
                <a:moveTo>
                  <a:pt x="321373" y="23149"/>
                </a:moveTo>
                <a:cubicBezTo>
                  <a:pt x="324259" y="23140"/>
                  <a:pt x="327107" y="23721"/>
                  <a:pt x="329755" y="24864"/>
                </a:cubicBezTo>
                <a:cubicBezTo>
                  <a:pt x="332222" y="25893"/>
                  <a:pt x="334442" y="27455"/>
                  <a:pt x="336232" y="29436"/>
                </a:cubicBezTo>
                <a:cubicBezTo>
                  <a:pt x="338194" y="31903"/>
                  <a:pt x="339671" y="34713"/>
                  <a:pt x="340614" y="37723"/>
                </a:cubicBezTo>
                <a:cubicBezTo>
                  <a:pt x="342804" y="33351"/>
                  <a:pt x="346091" y="29608"/>
                  <a:pt x="350139" y="26864"/>
                </a:cubicBezTo>
                <a:cubicBezTo>
                  <a:pt x="353882" y="24435"/>
                  <a:pt x="358254" y="23140"/>
                  <a:pt x="362712" y="23149"/>
                </a:cubicBezTo>
                <a:cubicBezTo>
                  <a:pt x="366655" y="23083"/>
                  <a:pt x="370532" y="24178"/>
                  <a:pt x="373856" y="26293"/>
                </a:cubicBezTo>
                <a:cubicBezTo>
                  <a:pt x="377047" y="28493"/>
                  <a:pt x="379523" y="31570"/>
                  <a:pt x="381000" y="35151"/>
                </a:cubicBezTo>
                <a:cubicBezTo>
                  <a:pt x="382781" y="40685"/>
                  <a:pt x="383552" y="46486"/>
                  <a:pt x="383286" y="52296"/>
                </a:cubicBezTo>
                <a:lnTo>
                  <a:pt x="383286" y="85443"/>
                </a:lnTo>
                <a:lnTo>
                  <a:pt x="375380" y="85443"/>
                </a:lnTo>
                <a:lnTo>
                  <a:pt x="375380" y="52296"/>
                </a:lnTo>
                <a:cubicBezTo>
                  <a:pt x="375637" y="47772"/>
                  <a:pt x="375152" y="43238"/>
                  <a:pt x="373951" y="38866"/>
                </a:cubicBezTo>
                <a:cubicBezTo>
                  <a:pt x="373046" y="36437"/>
                  <a:pt x="371370" y="34360"/>
                  <a:pt x="369189" y="32960"/>
                </a:cubicBezTo>
                <a:cubicBezTo>
                  <a:pt x="366808" y="31436"/>
                  <a:pt x="364017" y="30674"/>
                  <a:pt x="361188" y="30769"/>
                </a:cubicBezTo>
                <a:cubicBezTo>
                  <a:pt x="357454" y="30712"/>
                  <a:pt x="353806" y="31884"/>
                  <a:pt x="350806" y="34103"/>
                </a:cubicBezTo>
                <a:cubicBezTo>
                  <a:pt x="347681" y="36303"/>
                  <a:pt x="345291" y="39390"/>
                  <a:pt x="343948" y="42961"/>
                </a:cubicBezTo>
                <a:cubicBezTo>
                  <a:pt x="342100" y="49134"/>
                  <a:pt x="341357" y="55582"/>
                  <a:pt x="341757" y="62011"/>
                </a:cubicBezTo>
                <a:lnTo>
                  <a:pt x="341757" y="85824"/>
                </a:lnTo>
                <a:lnTo>
                  <a:pt x="333946" y="85824"/>
                </a:lnTo>
                <a:lnTo>
                  <a:pt x="333946" y="54677"/>
                </a:lnTo>
                <a:cubicBezTo>
                  <a:pt x="334213" y="49677"/>
                  <a:pt x="333727" y="44676"/>
                  <a:pt x="332518" y="39818"/>
                </a:cubicBezTo>
                <a:cubicBezTo>
                  <a:pt x="331679" y="37218"/>
                  <a:pt x="330003" y="34980"/>
                  <a:pt x="327755" y="33436"/>
                </a:cubicBezTo>
                <a:cubicBezTo>
                  <a:pt x="325345" y="31874"/>
                  <a:pt x="322526" y="31074"/>
                  <a:pt x="319659" y="31150"/>
                </a:cubicBezTo>
                <a:cubicBezTo>
                  <a:pt x="316039" y="31141"/>
                  <a:pt x="312505" y="32274"/>
                  <a:pt x="309562" y="34389"/>
                </a:cubicBezTo>
                <a:cubicBezTo>
                  <a:pt x="306419" y="36551"/>
                  <a:pt x="304000" y="39599"/>
                  <a:pt x="302609" y="43152"/>
                </a:cubicBezTo>
                <a:cubicBezTo>
                  <a:pt x="300828" y="48619"/>
                  <a:pt x="300056" y="54363"/>
                  <a:pt x="300323" y="60107"/>
                </a:cubicBezTo>
                <a:lnTo>
                  <a:pt x="300323" y="85824"/>
                </a:lnTo>
                <a:lnTo>
                  <a:pt x="292512" y="85824"/>
                </a:lnTo>
                <a:lnTo>
                  <a:pt x="292703" y="24674"/>
                </a:lnTo>
                <a:lnTo>
                  <a:pt x="300514" y="24674"/>
                </a:lnTo>
                <a:lnTo>
                  <a:pt x="300514" y="35151"/>
                </a:lnTo>
                <a:cubicBezTo>
                  <a:pt x="302752" y="31827"/>
                  <a:pt x="305600" y="28950"/>
                  <a:pt x="308895" y="26674"/>
                </a:cubicBezTo>
                <a:cubicBezTo>
                  <a:pt x="312648" y="24359"/>
                  <a:pt x="316963" y="23140"/>
                  <a:pt x="321373" y="23149"/>
                </a:cubicBezTo>
                <a:close/>
                <a:moveTo>
                  <a:pt x="508635" y="22959"/>
                </a:moveTo>
                <a:cubicBezTo>
                  <a:pt x="512921" y="22883"/>
                  <a:pt x="517131" y="24073"/>
                  <a:pt x="520731" y="26388"/>
                </a:cubicBezTo>
                <a:cubicBezTo>
                  <a:pt x="524237" y="28703"/>
                  <a:pt x="526961" y="32017"/>
                  <a:pt x="528542" y="35913"/>
                </a:cubicBezTo>
                <a:cubicBezTo>
                  <a:pt x="530475" y="41809"/>
                  <a:pt x="531314" y="48000"/>
                  <a:pt x="531018" y="54201"/>
                </a:cubicBezTo>
                <a:lnTo>
                  <a:pt x="531018" y="85443"/>
                </a:lnTo>
                <a:lnTo>
                  <a:pt x="523208" y="85443"/>
                </a:lnTo>
                <a:lnTo>
                  <a:pt x="523208" y="56868"/>
                </a:lnTo>
                <a:cubicBezTo>
                  <a:pt x="523379" y="52182"/>
                  <a:pt x="523094" y="47495"/>
                  <a:pt x="522351" y="42866"/>
                </a:cubicBezTo>
                <a:cubicBezTo>
                  <a:pt x="521789" y="39171"/>
                  <a:pt x="519931" y="35799"/>
                  <a:pt x="517112" y="33341"/>
                </a:cubicBezTo>
                <a:cubicBezTo>
                  <a:pt x="514216" y="31217"/>
                  <a:pt x="510692" y="30150"/>
                  <a:pt x="507111" y="30293"/>
                </a:cubicBezTo>
                <a:cubicBezTo>
                  <a:pt x="502415" y="30255"/>
                  <a:pt x="497872" y="31951"/>
                  <a:pt x="494347" y="35056"/>
                </a:cubicBezTo>
                <a:cubicBezTo>
                  <a:pt x="490709" y="37989"/>
                  <a:pt x="488127" y="42038"/>
                  <a:pt x="487013" y="46581"/>
                </a:cubicBezTo>
                <a:cubicBezTo>
                  <a:pt x="486060" y="52048"/>
                  <a:pt x="485670" y="57601"/>
                  <a:pt x="485870" y="63154"/>
                </a:cubicBezTo>
                <a:lnTo>
                  <a:pt x="485870" y="85443"/>
                </a:lnTo>
                <a:lnTo>
                  <a:pt x="478059" y="85443"/>
                </a:lnTo>
                <a:lnTo>
                  <a:pt x="478059" y="24673"/>
                </a:lnTo>
                <a:lnTo>
                  <a:pt x="485870" y="24673"/>
                </a:lnTo>
                <a:lnTo>
                  <a:pt x="485870" y="35532"/>
                </a:lnTo>
                <a:cubicBezTo>
                  <a:pt x="488623" y="31665"/>
                  <a:pt x="492166" y="28417"/>
                  <a:pt x="496252" y="26007"/>
                </a:cubicBezTo>
                <a:cubicBezTo>
                  <a:pt x="500062" y="23988"/>
                  <a:pt x="504320" y="22940"/>
                  <a:pt x="508635" y="22959"/>
                </a:cubicBezTo>
                <a:close/>
                <a:moveTo>
                  <a:pt x="599218" y="22769"/>
                </a:moveTo>
                <a:cubicBezTo>
                  <a:pt x="603914" y="22712"/>
                  <a:pt x="608553" y="23788"/>
                  <a:pt x="612744" y="25913"/>
                </a:cubicBezTo>
                <a:cubicBezTo>
                  <a:pt x="616954" y="28227"/>
                  <a:pt x="620573" y="31485"/>
                  <a:pt x="623316" y="35438"/>
                </a:cubicBezTo>
                <a:lnTo>
                  <a:pt x="623316" y="24674"/>
                </a:lnTo>
                <a:lnTo>
                  <a:pt x="631127" y="24674"/>
                </a:lnTo>
                <a:lnTo>
                  <a:pt x="631127" y="85444"/>
                </a:lnTo>
                <a:lnTo>
                  <a:pt x="623412" y="85444"/>
                </a:lnTo>
                <a:lnTo>
                  <a:pt x="623412" y="74966"/>
                </a:lnTo>
                <a:cubicBezTo>
                  <a:pt x="620449" y="78700"/>
                  <a:pt x="616716" y="81758"/>
                  <a:pt x="612458" y="83920"/>
                </a:cubicBezTo>
                <a:cubicBezTo>
                  <a:pt x="608295" y="86015"/>
                  <a:pt x="603685" y="87063"/>
                  <a:pt x="599028" y="86968"/>
                </a:cubicBezTo>
                <a:cubicBezTo>
                  <a:pt x="590684" y="87015"/>
                  <a:pt x="582702" y="83558"/>
                  <a:pt x="577025" y="77443"/>
                </a:cubicBezTo>
                <a:cubicBezTo>
                  <a:pt x="570862" y="71480"/>
                  <a:pt x="567414" y="63251"/>
                  <a:pt x="567500" y="54678"/>
                </a:cubicBezTo>
                <a:cubicBezTo>
                  <a:pt x="567424" y="46220"/>
                  <a:pt x="570872" y="38105"/>
                  <a:pt x="577025" y="32294"/>
                </a:cubicBezTo>
                <a:cubicBezTo>
                  <a:pt x="582740" y="26122"/>
                  <a:pt x="590808" y="22655"/>
                  <a:pt x="599218" y="22769"/>
                </a:cubicBezTo>
                <a:close/>
                <a:moveTo>
                  <a:pt x="428911" y="22769"/>
                </a:moveTo>
                <a:cubicBezTo>
                  <a:pt x="433607" y="22712"/>
                  <a:pt x="438246" y="23788"/>
                  <a:pt x="442437" y="25912"/>
                </a:cubicBezTo>
                <a:cubicBezTo>
                  <a:pt x="446647" y="28227"/>
                  <a:pt x="450266" y="31484"/>
                  <a:pt x="453009" y="35437"/>
                </a:cubicBezTo>
                <a:lnTo>
                  <a:pt x="453009" y="24674"/>
                </a:lnTo>
                <a:lnTo>
                  <a:pt x="460820" y="24674"/>
                </a:lnTo>
                <a:lnTo>
                  <a:pt x="460820" y="85443"/>
                </a:lnTo>
                <a:lnTo>
                  <a:pt x="453105" y="85443"/>
                </a:lnTo>
                <a:lnTo>
                  <a:pt x="453105" y="74966"/>
                </a:lnTo>
                <a:cubicBezTo>
                  <a:pt x="450162" y="78719"/>
                  <a:pt x="446418" y="81786"/>
                  <a:pt x="442151" y="83919"/>
                </a:cubicBezTo>
                <a:cubicBezTo>
                  <a:pt x="437988" y="86015"/>
                  <a:pt x="433378" y="87063"/>
                  <a:pt x="428721" y="86967"/>
                </a:cubicBezTo>
                <a:cubicBezTo>
                  <a:pt x="420377" y="87015"/>
                  <a:pt x="412395" y="83557"/>
                  <a:pt x="406718" y="77442"/>
                </a:cubicBezTo>
                <a:cubicBezTo>
                  <a:pt x="400555" y="71480"/>
                  <a:pt x="397107" y="63250"/>
                  <a:pt x="397193" y="54677"/>
                </a:cubicBezTo>
                <a:cubicBezTo>
                  <a:pt x="397155" y="46229"/>
                  <a:pt x="400603" y="38132"/>
                  <a:pt x="406718" y="32294"/>
                </a:cubicBezTo>
                <a:cubicBezTo>
                  <a:pt x="412452" y="26141"/>
                  <a:pt x="420501" y="22683"/>
                  <a:pt x="428911" y="22769"/>
                </a:cubicBezTo>
                <a:close/>
                <a:moveTo>
                  <a:pt x="48863" y="1529"/>
                </a:moveTo>
                <a:lnTo>
                  <a:pt x="56674" y="1529"/>
                </a:lnTo>
                <a:lnTo>
                  <a:pt x="56674" y="85730"/>
                </a:lnTo>
                <a:lnTo>
                  <a:pt x="48863" y="85730"/>
                </a:lnTo>
                <a:close/>
                <a:moveTo>
                  <a:pt x="148209" y="1147"/>
                </a:moveTo>
                <a:lnTo>
                  <a:pt x="156020" y="1528"/>
                </a:lnTo>
                <a:lnTo>
                  <a:pt x="156020" y="85729"/>
                </a:lnTo>
                <a:lnTo>
                  <a:pt x="148305" y="85729"/>
                </a:lnTo>
                <a:lnTo>
                  <a:pt x="148305" y="75251"/>
                </a:lnTo>
                <a:cubicBezTo>
                  <a:pt x="145342" y="78985"/>
                  <a:pt x="141609" y="82042"/>
                  <a:pt x="137351" y="84205"/>
                </a:cubicBezTo>
                <a:cubicBezTo>
                  <a:pt x="133188" y="86300"/>
                  <a:pt x="128578" y="87348"/>
                  <a:pt x="123921" y="87253"/>
                </a:cubicBezTo>
                <a:cubicBezTo>
                  <a:pt x="115577" y="87300"/>
                  <a:pt x="107595" y="83843"/>
                  <a:pt x="101918" y="77728"/>
                </a:cubicBezTo>
                <a:cubicBezTo>
                  <a:pt x="95755" y="71765"/>
                  <a:pt x="92307" y="63535"/>
                  <a:pt x="92393" y="54963"/>
                </a:cubicBezTo>
                <a:cubicBezTo>
                  <a:pt x="92355" y="46514"/>
                  <a:pt x="95803" y="38418"/>
                  <a:pt x="101918" y="32579"/>
                </a:cubicBezTo>
                <a:cubicBezTo>
                  <a:pt x="107633" y="26407"/>
                  <a:pt x="115701" y="22940"/>
                  <a:pt x="124111" y="23054"/>
                </a:cubicBezTo>
                <a:cubicBezTo>
                  <a:pt x="128807" y="22997"/>
                  <a:pt x="133446" y="24073"/>
                  <a:pt x="137637" y="26197"/>
                </a:cubicBezTo>
                <a:cubicBezTo>
                  <a:pt x="141847" y="28512"/>
                  <a:pt x="145466" y="31769"/>
                  <a:pt x="148209" y="35722"/>
                </a:cubicBezTo>
                <a:close/>
                <a:moveTo>
                  <a:pt x="550450" y="4"/>
                </a:moveTo>
                <a:cubicBezTo>
                  <a:pt x="552183" y="-63"/>
                  <a:pt x="553850" y="633"/>
                  <a:pt x="555022" y="1909"/>
                </a:cubicBezTo>
                <a:cubicBezTo>
                  <a:pt x="556260" y="3109"/>
                  <a:pt x="556946" y="4757"/>
                  <a:pt x="556927" y="6481"/>
                </a:cubicBezTo>
                <a:cubicBezTo>
                  <a:pt x="556927" y="8167"/>
                  <a:pt x="556241" y="9786"/>
                  <a:pt x="555022" y="10958"/>
                </a:cubicBezTo>
                <a:cubicBezTo>
                  <a:pt x="553822" y="12196"/>
                  <a:pt x="552174" y="12882"/>
                  <a:pt x="550450" y="12863"/>
                </a:cubicBezTo>
                <a:cubicBezTo>
                  <a:pt x="548764" y="12863"/>
                  <a:pt x="547144" y="12177"/>
                  <a:pt x="545973" y="10958"/>
                </a:cubicBezTo>
                <a:cubicBezTo>
                  <a:pt x="544754" y="9786"/>
                  <a:pt x="544068" y="8167"/>
                  <a:pt x="544068" y="6481"/>
                </a:cubicBezTo>
                <a:cubicBezTo>
                  <a:pt x="544049" y="4757"/>
                  <a:pt x="544735" y="3109"/>
                  <a:pt x="545973" y="1909"/>
                </a:cubicBezTo>
                <a:cubicBezTo>
                  <a:pt x="547116" y="652"/>
                  <a:pt x="548754" y="-44"/>
                  <a:pt x="550450" y="4"/>
                </a:cubicBezTo>
                <a:close/>
                <a:moveTo>
                  <a:pt x="75628" y="4"/>
                </a:moveTo>
                <a:cubicBezTo>
                  <a:pt x="77362" y="-63"/>
                  <a:pt x="79029" y="633"/>
                  <a:pt x="80200" y="1909"/>
                </a:cubicBezTo>
                <a:cubicBezTo>
                  <a:pt x="81439" y="3109"/>
                  <a:pt x="82124" y="4757"/>
                  <a:pt x="82105" y="6481"/>
                </a:cubicBezTo>
                <a:cubicBezTo>
                  <a:pt x="82105" y="8167"/>
                  <a:pt x="81420" y="9786"/>
                  <a:pt x="80200" y="10958"/>
                </a:cubicBezTo>
                <a:cubicBezTo>
                  <a:pt x="79000" y="12196"/>
                  <a:pt x="77352" y="12882"/>
                  <a:pt x="75628" y="12863"/>
                </a:cubicBezTo>
                <a:cubicBezTo>
                  <a:pt x="73942" y="12863"/>
                  <a:pt x="72323" y="12177"/>
                  <a:pt x="71152" y="10958"/>
                </a:cubicBezTo>
                <a:cubicBezTo>
                  <a:pt x="69932" y="9786"/>
                  <a:pt x="69247" y="8167"/>
                  <a:pt x="69247" y="6481"/>
                </a:cubicBezTo>
                <a:cubicBezTo>
                  <a:pt x="69228" y="4757"/>
                  <a:pt x="69913" y="3109"/>
                  <a:pt x="71152" y="1909"/>
                </a:cubicBezTo>
                <a:cubicBezTo>
                  <a:pt x="72295" y="652"/>
                  <a:pt x="73933" y="-44"/>
                  <a:pt x="75628" y="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21" Type="http://schemas.openxmlformats.org/officeDocument/2006/relationships/theme" Target="../theme/theme1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19" Type="http://schemas.openxmlformats.org/officeDocument/2006/relationships/slideLayout" Target="../slideLayouts/slideLayout19.xml"/><Relationship Id="rId6" Type="http://schemas.openxmlformats.org/officeDocument/2006/relationships/slideLayout" Target="../slideLayouts/slideLayout6.xml"/><Relationship Id="rId18" Type="http://schemas.openxmlformats.org/officeDocument/2006/relationships/slideLayout" Target="../slideLayouts/slideLayout18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veat Brush"/>
              <a:buNone/>
              <a:defRPr sz="4000">
                <a:solidFill>
                  <a:schemeClr val="dk1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veat Brush"/>
              <a:buNone/>
              <a:defRPr sz="4000">
                <a:solidFill>
                  <a:schemeClr val="dk1"/>
                </a:solidFill>
                <a:latin typeface="Caveat Brush"/>
                <a:ea typeface="Caveat Brush"/>
                <a:cs typeface="Caveat Brush"/>
                <a:sym typeface="Caveat Brush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veat Brush"/>
              <a:buNone/>
              <a:defRPr sz="4000">
                <a:solidFill>
                  <a:schemeClr val="dk1"/>
                </a:solidFill>
                <a:latin typeface="Caveat Brush"/>
                <a:ea typeface="Caveat Brush"/>
                <a:cs typeface="Caveat Brush"/>
                <a:sym typeface="Caveat Brush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veat Brush"/>
              <a:buNone/>
              <a:defRPr sz="4000">
                <a:solidFill>
                  <a:schemeClr val="dk1"/>
                </a:solidFill>
                <a:latin typeface="Caveat Brush"/>
                <a:ea typeface="Caveat Brush"/>
                <a:cs typeface="Caveat Brush"/>
                <a:sym typeface="Caveat Brush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veat Brush"/>
              <a:buNone/>
              <a:defRPr sz="4000">
                <a:solidFill>
                  <a:schemeClr val="dk1"/>
                </a:solidFill>
                <a:latin typeface="Caveat Brush"/>
                <a:ea typeface="Caveat Brush"/>
                <a:cs typeface="Caveat Brush"/>
                <a:sym typeface="Caveat Brush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veat Brush"/>
              <a:buNone/>
              <a:defRPr sz="4000">
                <a:solidFill>
                  <a:schemeClr val="dk1"/>
                </a:solidFill>
                <a:latin typeface="Caveat Brush"/>
                <a:ea typeface="Caveat Brush"/>
                <a:cs typeface="Caveat Brush"/>
                <a:sym typeface="Caveat Brush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veat Brush"/>
              <a:buNone/>
              <a:defRPr sz="4000">
                <a:solidFill>
                  <a:schemeClr val="dk1"/>
                </a:solidFill>
                <a:latin typeface="Caveat Brush"/>
                <a:ea typeface="Caveat Brush"/>
                <a:cs typeface="Caveat Brush"/>
                <a:sym typeface="Caveat Brush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veat Brush"/>
              <a:buNone/>
              <a:defRPr sz="4000">
                <a:solidFill>
                  <a:schemeClr val="dk1"/>
                </a:solidFill>
                <a:latin typeface="Caveat Brush"/>
                <a:ea typeface="Caveat Brush"/>
                <a:cs typeface="Caveat Brush"/>
                <a:sym typeface="Caveat Brush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veat Brush"/>
              <a:buNone/>
              <a:defRPr sz="4000">
                <a:solidFill>
                  <a:schemeClr val="dk1"/>
                </a:solidFill>
                <a:latin typeface="Caveat Brush"/>
                <a:ea typeface="Caveat Brush"/>
                <a:cs typeface="Caveat Brush"/>
                <a:sym typeface="Caveat Brush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556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Overpass Mono"/>
              <a:buChar char="●"/>
              <a:defRPr sz="2000">
                <a:solidFill>
                  <a:schemeClr val="dk2"/>
                </a:solidFill>
                <a:latin typeface="Overpass Mono"/>
                <a:ea typeface="Overpass Mono"/>
                <a:cs typeface="Overpass Mono"/>
                <a:sym typeface="Overpass Mono"/>
              </a:defRPr>
            </a:lvl1pPr>
            <a:lvl2pPr indent="-355600" lvl="1" marL="9144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Overpass Mono"/>
              <a:buChar char="○"/>
              <a:defRPr sz="2000">
                <a:solidFill>
                  <a:schemeClr val="dk2"/>
                </a:solidFill>
                <a:latin typeface="Overpass Mono"/>
                <a:ea typeface="Overpass Mono"/>
                <a:cs typeface="Overpass Mono"/>
                <a:sym typeface="Overpass Mono"/>
              </a:defRPr>
            </a:lvl2pPr>
            <a:lvl3pPr indent="-355600" lvl="2" marL="13716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Overpass Mono"/>
              <a:buChar char="■"/>
              <a:defRPr sz="2000">
                <a:solidFill>
                  <a:schemeClr val="dk2"/>
                </a:solidFill>
                <a:latin typeface="Overpass Mono"/>
                <a:ea typeface="Overpass Mono"/>
                <a:cs typeface="Overpass Mono"/>
                <a:sym typeface="Overpass Mono"/>
              </a:defRPr>
            </a:lvl3pPr>
            <a:lvl4pPr indent="-355600" lvl="3" marL="18288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Overpass Mono"/>
              <a:buChar char="●"/>
              <a:defRPr sz="2000">
                <a:solidFill>
                  <a:schemeClr val="dk2"/>
                </a:solidFill>
                <a:latin typeface="Overpass Mono"/>
                <a:ea typeface="Overpass Mono"/>
                <a:cs typeface="Overpass Mono"/>
                <a:sym typeface="Overpass Mono"/>
              </a:defRPr>
            </a:lvl4pPr>
            <a:lvl5pPr indent="-355600" lvl="4" marL="22860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Overpass Mono"/>
              <a:buChar char="○"/>
              <a:defRPr sz="2000">
                <a:solidFill>
                  <a:schemeClr val="dk2"/>
                </a:solidFill>
                <a:latin typeface="Overpass Mono"/>
                <a:ea typeface="Overpass Mono"/>
                <a:cs typeface="Overpass Mono"/>
                <a:sym typeface="Overpass Mono"/>
              </a:defRPr>
            </a:lvl5pPr>
            <a:lvl6pPr indent="-355600" lvl="5" marL="27432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Overpass Mono"/>
              <a:buChar char="■"/>
              <a:defRPr sz="2000">
                <a:solidFill>
                  <a:schemeClr val="dk2"/>
                </a:solidFill>
                <a:latin typeface="Overpass Mono"/>
                <a:ea typeface="Overpass Mono"/>
                <a:cs typeface="Overpass Mono"/>
                <a:sym typeface="Overpass Mono"/>
              </a:defRPr>
            </a:lvl6pPr>
            <a:lvl7pPr indent="-355600" lvl="6" marL="32004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Overpass Mono"/>
              <a:buChar char="●"/>
              <a:defRPr sz="2000">
                <a:solidFill>
                  <a:schemeClr val="dk2"/>
                </a:solidFill>
                <a:latin typeface="Overpass Mono"/>
                <a:ea typeface="Overpass Mono"/>
                <a:cs typeface="Overpass Mono"/>
                <a:sym typeface="Overpass Mono"/>
              </a:defRPr>
            </a:lvl7pPr>
            <a:lvl8pPr indent="-355600" lvl="7" marL="36576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Overpass Mono"/>
              <a:buChar char="○"/>
              <a:defRPr sz="2000">
                <a:solidFill>
                  <a:schemeClr val="dk2"/>
                </a:solidFill>
                <a:latin typeface="Overpass Mono"/>
                <a:ea typeface="Overpass Mono"/>
                <a:cs typeface="Overpass Mono"/>
                <a:sym typeface="Overpass Mono"/>
              </a:defRPr>
            </a:lvl8pPr>
            <a:lvl9pPr indent="-355600" lvl="8" marL="411480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Clr>
                <a:schemeClr val="dk2"/>
              </a:buClr>
              <a:buSzPts val="2000"/>
              <a:buFont typeface="Overpass Mono"/>
              <a:buChar char="■"/>
              <a:defRPr sz="2000">
                <a:solidFill>
                  <a:schemeClr val="dk2"/>
                </a:solidFill>
                <a:latin typeface="Overpass Mono"/>
                <a:ea typeface="Overpass Mono"/>
                <a:cs typeface="Overpass Mono"/>
                <a:sym typeface="Overpass Mon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algn="r">
              <a:buNone/>
              <a:defRPr sz="1300">
                <a:solidFill>
                  <a:schemeClr val="dk2"/>
                </a:solidFill>
              </a:defRPr>
            </a:lvl1pPr>
            <a:lvl2pPr lvl="1" algn="r">
              <a:buNone/>
              <a:defRPr sz="1300">
                <a:solidFill>
                  <a:schemeClr val="dk2"/>
                </a:solidFill>
              </a:defRPr>
            </a:lvl2pPr>
            <a:lvl3pPr lvl="2" algn="r">
              <a:buNone/>
              <a:defRPr sz="1300">
                <a:solidFill>
                  <a:schemeClr val="dk2"/>
                </a:solidFill>
              </a:defRPr>
            </a:lvl3pPr>
            <a:lvl4pPr lvl="3" algn="r">
              <a:buNone/>
              <a:defRPr sz="1300">
                <a:solidFill>
                  <a:schemeClr val="dk2"/>
                </a:solidFill>
              </a:defRPr>
            </a:lvl4pPr>
            <a:lvl5pPr lvl="4" algn="r">
              <a:buNone/>
              <a:defRPr sz="1300">
                <a:solidFill>
                  <a:schemeClr val="dk2"/>
                </a:solidFill>
              </a:defRPr>
            </a:lvl5pPr>
            <a:lvl6pPr lvl="5" algn="r">
              <a:buNone/>
              <a:defRPr sz="1300">
                <a:solidFill>
                  <a:schemeClr val="dk2"/>
                </a:solidFill>
              </a:defRPr>
            </a:lvl6pPr>
            <a:lvl7pPr lvl="6" algn="r">
              <a:buNone/>
              <a:defRPr sz="1300">
                <a:solidFill>
                  <a:schemeClr val="dk2"/>
                </a:solidFill>
              </a:defRPr>
            </a:lvl7pPr>
            <a:lvl8pPr lvl="7" algn="r">
              <a:buNone/>
              <a:defRPr sz="1300">
                <a:solidFill>
                  <a:schemeClr val="dk2"/>
                </a:solidFill>
              </a:defRPr>
            </a:lvl8pPr>
            <a:lvl9pPr lvl="8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" name="Google Shape;9;p1"/>
          <p:cNvSpPr/>
          <p:nvPr/>
        </p:nvSpPr>
        <p:spPr>
          <a:xfrm rot="5400000">
            <a:off x="-462658" y="6119355"/>
            <a:ext cx="1131345" cy="114589"/>
          </a:xfrm>
          <a:custGeom>
            <a:rect b="b" l="l" r="r" t="t"/>
            <a:pathLst>
              <a:path extrusionOk="0" h="87640" w="919793">
                <a:moveTo>
                  <a:pt x="657321" y="73442"/>
                </a:moveTo>
                <a:cubicBezTo>
                  <a:pt x="659149" y="73404"/>
                  <a:pt x="660912" y="74128"/>
                  <a:pt x="662179" y="75442"/>
                </a:cubicBezTo>
                <a:cubicBezTo>
                  <a:pt x="663493" y="76709"/>
                  <a:pt x="664217" y="78471"/>
                  <a:pt x="664179" y="80300"/>
                </a:cubicBezTo>
                <a:cubicBezTo>
                  <a:pt x="664198" y="82148"/>
                  <a:pt x="663474" y="83939"/>
                  <a:pt x="662179" y="85253"/>
                </a:cubicBezTo>
                <a:cubicBezTo>
                  <a:pt x="660912" y="86568"/>
                  <a:pt x="659149" y="87291"/>
                  <a:pt x="657321" y="87253"/>
                </a:cubicBezTo>
                <a:cubicBezTo>
                  <a:pt x="655492" y="87291"/>
                  <a:pt x="653730" y="86568"/>
                  <a:pt x="652463" y="85253"/>
                </a:cubicBezTo>
                <a:cubicBezTo>
                  <a:pt x="651168" y="83939"/>
                  <a:pt x="650444" y="82148"/>
                  <a:pt x="650463" y="80300"/>
                </a:cubicBezTo>
                <a:cubicBezTo>
                  <a:pt x="650425" y="78471"/>
                  <a:pt x="651149" y="76709"/>
                  <a:pt x="652463" y="75442"/>
                </a:cubicBezTo>
                <a:cubicBezTo>
                  <a:pt x="653730" y="74128"/>
                  <a:pt x="655492" y="73404"/>
                  <a:pt x="657321" y="73442"/>
                </a:cubicBezTo>
                <a:close/>
                <a:moveTo>
                  <a:pt x="783051" y="31056"/>
                </a:moveTo>
                <a:cubicBezTo>
                  <a:pt x="776688" y="30989"/>
                  <a:pt x="770602" y="33618"/>
                  <a:pt x="766287" y="38295"/>
                </a:cubicBezTo>
                <a:cubicBezTo>
                  <a:pt x="761677" y="42876"/>
                  <a:pt x="759134" y="49134"/>
                  <a:pt x="759238" y="55630"/>
                </a:cubicBezTo>
                <a:cubicBezTo>
                  <a:pt x="759229" y="59935"/>
                  <a:pt x="760343" y="64174"/>
                  <a:pt x="762477" y="67917"/>
                </a:cubicBezTo>
                <a:cubicBezTo>
                  <a:pt x="764468" y="71632"/>
                  <a:pt x="767468" y="74709"/>
                  <a:pt x="771144" y="76776"/>
                </a:cubicBezTo>
                <a:cubicBezTo>
                  <a:pt x="774783" y="78804"/>
                  <a:pt x="778888" y="79852"/>
                  <a:pt x="783051" y="79824"/>
                </a:cubicBezTo>
                <a:cubicBezTo>
                  <a:pt x="787213" y="79843"/>
                  <a:pt x="791319" y="78795"/>
                  <a:pt x="794957" y="76776"/>
                </a:cubicBezTo>
                <a:cubicBezTo>
                  <a:pt x="798586" y="74652"/>
                  <a:pt x="801587" y="71594"/>
                  <a:pt x="803625" y="67917"/>
                </a:cubicBezTo>
                <a:cubicBezTo>
                  <a:pt x="805730" y="64165"/>
                  <a:pt x="806816" y="59926"/>
                  <a:pt x="806768" y="55630"/>
                </a:cubicBezTo>
                <a:cubicBezTo>
                  <a:pt x="806873" y="49134"/>
                  <a:pt x="804330" y="42876"/>
                  <a:pt x="799719" y="38295"/>
                </a:cubicBezTo>
                <a:cubicBezTo>
                  <a:pt x="795452" y="33608"/>
                  <a:pt x="789385" y="30979"/>
                  <a:pt x="783051" y="31056"/>
                </a:cubicBezTo>
                <a:close/>
                <a:moveTo>
                  <a:pt x="124778" y="30960"/>
                </a:moveTo>
                <a:cubicBezTo>
                  <a:pt x="120558" y="30922"/>
                  <a:pt x="116405" y="32046"/>
                  <a:pt x="112776" y="34198"/>
                </a:cubicBezTo>
                <a:cubicBezTo>
                  <a:pt x="109090" y="36332"/>
                  <a:pt x="106061" y="39428"/>
                  <a:pt x="104013" y="43152"/>
                </a:cubicBezTo>
                <a:cubicBezTo>
                  <a:pt x="101851" y="46886"/>
                  <a:pt x="100708" y="51124"/>
                  <a:pt x="100680" y="55439"/>
                </a:cubicBezTo>
                <a:cubicBezTo>
                  <a:pt x="100708" y="59754"/>
                  <a:pt x="101851" y="63993"/>
                  <a:pt x="104013" y="67726"/>
                </a:cubicBezTo>
                <a:cubicBezTo>
                  <a:pt x="106099" y="71489"/>
                  <a:pt x="109157" y="74613"/>
                  <a:pt x="112872" y="76775"/>
                </a:cubicBezTo>
                <a:cubicBezTo>
                  <a:pt x="116462" y="78956"/>
                  <a:pt x="120577" y="80109"/>
                  <a:pt x="124778" y="80109"/>
                </a:cubicBezTo>
                <a:cubicBezTo>
                  <a:pt x="129017" y="80080"/>
                  <a:pt x="133188" y="78966"/>
                  <a:pt x="136875" y="76870"/>
                </a:cubicBezTo>
                <a:cubicBezTo>
                  <a:pt x="140580" y="74822"/>
                  <a:pt x="143638" y="71784"/>
                  <a:pt x="145733" y="68107"/>
                </a:cubicBezTo>
                <a:cubicBezTo>
                  <a:pt x="147857" y="64297"/>
                  <a:pt x="148943" y="59992"/>
                  <a:pt x="148876" y="55630"/>
                </a:cubicBezTo>
                <a:cubicBezTo>
                  <a:pt x="149019" y="49057"/>
                  <a:pt x="146514" y="42714"/>
                  <a:pt x="141923" y="38008"/>
                </a:cubicBezTo>
                <a:cubicBezTo>
                  <a:pt x="137513" y="33484"/>
                  <a:pt x="131474" y="30950"/>
                  <a:pt x="125159" y="30960"/>
                </a:cubicBezTo>
                <a:close/>
                <a:moveTo>
                  <a:pt x="202407" y="30865"/>
                </a:moveTo>
                <a:cubicBezTo>
                  <a:pt x="196739" y="30751"/>
                  <a:pt x="191243" y="32836"/>
                  <a:pt x="187072" y="36675"/>
                </a:cubicBezTo>
                <a:cubicBezTo>
                  <a:pt x="183538" y="40104"/>
                  <a:pt x="181061" y="44467"/>
                  <a:pt x="179928" y="49248"/>
                </a:cubicBezTo>
                <a:lnTo>
                  <a:pt x="225267" y="49248"/>
                </a:lnTo>
                <a:cubicBezTo>
                  <a:pt x="224486" y="45619"/>
                  <a:pt x="222923" y="42209"/>
                  <a:pt x="220695" y="39247"/>
                </a:cubicBezTo>
                <a:cubicBezTo>
                  <a:pt x="218580" y="36618"/>
                  <a:pt x="215875" y="34522"/>
                  <a:pt x="212789" y="33151"/>
                </a:cubicBezTo>
                <a:cubicBezTo>
                  <a:pt x="209541" y="31636"/>
                  <a:pt x="205988" y="30865"/>
                  <a:pt x="202407" y="30865"/>
                </a:cubicBezTo>
                <a:close/>
                <a:moveTo>
                  <a:pt x="599885" y="30675"/>
                </a:moveTo>
                <a:cubicBezTo>
                  <a:pt x="595665" y="30637"/>
                  <a:pt x="591512" y="31761"/>
                  <a:pt x="587883" y="33914"/>
                </a:cubicBezTo>
                <a:cubicBezTo>
                  <a:pt x="584197" y="36047"/>
                  <a:pt x="581168" y="39143"/>
                  <a:pt x="579120" y="42867"/>
                </a:cubicBezTo>
                <a:cubicBezTo>
                  <a:pt x="576958" y="46601"/>
                  <a:pt x="575815" y="50839"/>
                  <a:pt x="575787" y="55154"/>
                </a:cubicBezTo>
                <a:cubicBezTo>
                  <a:pt x="575815" y="59469"/>
                  <a:pt x="576958" y="63708"/>
                  <a:pt x="579120" y="67442"/>
                </a:cubicBezTo>
                <a:cubicBezTo>
                  <a:pt x="581206" y="71204"/>
                  <a:pt x="584264" y="74328"/>
                  <a:pt x="587979" y="76490"/>
                </a:cubicBezTo>
                <a:cubicBezTo>
                  <a:pt x="591569" y="78672"/>
                  <a:pt x="595684" y="79824"/>
                  <a:pt x="599885" y="79824"/>
                </a:cubicBezTo>
                <a:cubicBezTo>
                  <a:pt x="604124" y="79796"/>
                  <a:pt x="608295" y="78681"/>
                  <a:pt x="611982" y="76586"/>
                </a:cubicBezTo>
                <a:cubicBezTo>
                  <a:pt x="615658" y="74509"/>
                  <a:pt x="618725" y="71480"/>
                  <a:pt x="620840" y="67823"/>
                </a:cubicBezTo>
                <a:cubicBezTo>
                  <a:pt x="622964" y="64013"/>
                  <a:pt x="624050" y="59707"/>
                  <a:pt x="623983" y="55345"/>
                </a:cubicBezTo>
                <a:cubicBezTo>
                  <a:pt x="624126" y="48773"/>
                  <a:pt x="621621" y="42429"/>
                  <a:pt x="617030" y="37724"/>
                </a:cubicBezTo>
                <a:cubicBezTo>
                  <a:pt x="612486" y="33209"/>
                  <a:pt x="606286" y="30770"/>
                  <a:pt x="599885" y="30961"/>
                </a:cubicBezTo>
                <a:close/>
                <a:moveTo>
                  <a:pt x="429673" y="30675"/>
                </a:moveTo>
                <a:cubicBezTo>
                  <a:pt x="425425" y="30627"/>
                  <a:pt x="421234" y="31751"/>
                  <a:pt x="417576" y="33913"/>
                </a:cubicBezTo>
                <a:cubicBezTo>
                  <a:pt x="413890" y="36047"/>
                  <a:pt x="410861" y="39142"/>
                  <a:pt x="408813" y="42867"/>
                </a:cubicBezTo>
                <a:cubicBezTo>
                  <a:pt x="406680" y="46610"/>
                  <a:pt x="405565" y="50848"/>
                  <a:pt x="405575" y="55154"/>
                </a:cubicBezTo>
                <a:cubicBezTo>
                  <a:pt x="405565" y="59459"/>
                  <a:pt x="406680" y="63698"/>
                  <a:pt x="408813" y="67441"/>
                </a:cubicBezTo>
                <a:cubicBezTo>
                  <a:pt x="410899" y="71203"/>
                  <a:pt x="413957" y="74328"/>
                  <a:pt x="417672" y="76490"/>
                </a:cubicBezTo>
                <a:cubicBezTo>
                  <a:pt x="421262" y="78671"/>
                  <a:pt x="425377" y="79823"/>
                  <a:pt x="429578" y="79823"/>
                </a:cubicBezTo>
                <a:cubicBezTo>
                  <a:pt x="433855" y="79785"/>
                  <a:pt x="438046" y="78671"/>
                  <a:pt x="441770" y="76585"/>
                </a:cubicBezTo>
                <a:cubicBezTo>
                  <a:pt x="445446" y="74528"/>
                  <a:pt x="448476" y="71499"/>
                  <a:pt x="450533" y="67822"/>
                </a:cubicBezTo>
                <a:cubicBezTo>
                  <a:pt x="452667" y="64012"/>
                  <a:pt x="453743" y="59707"/>
                  <a:pt x="453676" y="55344"/>
                </a:cubicBezTo>
                <a:cubicBezTo>
                  <a:pt x="453819" y="48772"/>
                  <a:pt x="451314" y="42428"/>
                  <a:pt x="446723" y="37723"/>
                </a:cubicBezTo>
                <a:cubicBezTo>
                  <a:pt x="442122" y="33122"/>
                  <a:pt x="435798" y="30665"/>
                  <a:pt x="429292" y="30960"/>
                </a:cubicBezTo>
                <a:close/>
                <a:moveTo>
                  <a:pt x="71723" y="24959"/>
                </a:moveTo>
                <a:lnTo>
                  <a:pt x="79819" y="24959"/>
                </a:lnTo>
                <a:lnTo>
                  <a:pt x="79819" y="85729"/>
                </a:lnTo>
                <a:lnTo>
                  <a:pt x="72009" y="85729"/>
                </a:lnTo>
                <a:close/>
                <a:moveTo>
                  <a:pt x="546544" y="24674"/>
                </a:moveTo>
                <a:lnTo>
                  <a:pt x="554355" y="24674"/>
                </a:lnTo>
                <a:lnTo>
                  <a:pt x="554355" y="85443"/>
                </a:lnTo>
                <a:lnTo>
                  <a:pt x="546544" y="85443"/>
                </a:lnTo>
                <a:close/>
                <a:moveTo>
                  <a:pt x="202311" y="23626"/>
                </a:moveTo>
                <a:cubicBezTo>
                  <a:pt x="211979" y="23283"/>
                  <a:pt x="221209" y="27655"/>
                  <a:pt x="227076" y="35342"/>
                </a:cubicBezTo>
                <a:cubicBezTo>
                  <a:pt x="231639" y="41285"/>
                  <a:pt x="234030" y="48620"/>
                  <a:pt x="233839" y="56106"/>
                </a:cubicBezTo>
                <a:lnTo>
                  <a:pt x="179166" y="56106"/>
                </a:lnTo>
                <a:cubicBezTo>
                  <a:pt x="179080" y="62545"/>
                  <a:pt x="181509" y="68765"/>
                  <a:pt x="185929" y="73442"/>
                </a:cubicBezTo>
                <a:cubicBezTo>
                  <a:pt x="190100" y="77937"/>
                  <a:pt x="195987" y="80433"/>
                  <a:pt x="202121" y="80300"/>
                </a:cubicBezTo>
                <a:cubicBezTo>
                  <a:pt x="205179" y="80290"/>
                  <a:pt x="208207" y="79738"/>
                  <a:pt x="211074" y="78680"/>
                </a:cubicBezTo>
                <a:cubicBezTo>
                  <a:pt x="213799" y="77661"/>
                  <a:pt x="216332" y="76213"/>
                  <a:pt x="218599" y="74394"/>
                </a:cubicBezTo>
                <a:cubicBezTo>
                  <a:pt x="221238" y="71784"/>
                  <a:pt x="223486" y="68793"/>
                  <a:pt x="225267" y="65536"/>
                </a:cubicBezTo>
                <a:lnTo>
                  <a:pt x="231839" y="69060"/>
                </a:lnTo>
                <a:cubicBezTo>
                  <a:pt x="229953" y="72880"/>
                  <a:pt x="227410" y="76328"/>
                  <a:pt x="224314" y="79252"/>
                </a:cubicBezTo>
                <a:cubicBezTo>
                  <a:pt x="221542" y="81824"/>
                  <a:pt x="218314" y="83862"/>
                  <a:pt x="214789" y="85253"/>
                </a:cubicBezTo>
                <a:cubicBezTo>
                  <a:pt x="210941" y="86643"/>
                  <a:pt x="206874" y="87320"/>
                  <a:pt x="202788" y="87253"/>
                </a:cubicBezTo>
                <a:cubicBezTo>
                  <a:pt x="193987" y="87834"/>
                  <a:pt x="185405" y="84319"/>
                  <a:pt x="179547" y="77728"/>
                </a:cubicBezTo>
                <a:cubicBezTo>
                  <a:pt x="174108" y="71699"/>
                  <a:pt x="171117" y="63850"/>
                  <a:pt x="171165" y="55725"/>
                </a:cubicBezTo>
                <a:cubicBezTo>
                  <a:pt x="171098" y="48267"/>
                  <a:pt x="173584" y="41000"/>
                  <a:pt x="178213" y="35151"/>
                </a:cubicBezTo>
                <a:cubicBezTo>
                  <a:pt x="183842" y="27560"/>
                  <a:pt x="192863" y="23245"/>
                  <a:pt x="202311" y="23626"/>
                </a:cubicBezTo>
                <a:close/>
                <a:moveTo>
                  <a:pt x="783051" y="23436"/>
                </a:moveTo>
                <a:cubicBezTo>
                  <a:pt x="791909" y="23207"/>
                  <a:pt x="800415" y="26903"/>
                  <a:pt x="806292" y="33532"/>
                </a:cubicBezTo>
                <a:cubicBezTo>
                  <a:pt x="811816" y="39514"/>
                  <a:pt x="814817" y="47391"/>
                  <a:pt x="814674" y="55535"/>
                </a:cubicBezTo>
                <a:cubicBezTo>
                  <a:pt x="814760" y="63812"/>
                  <a:pt x="811578" y="71785"/>
                  <a:pt x="805816" y="77728"/>
                </a:cubicBezTo>
                <a:cubicBezTo>
                  <a:pt x="799977" y="84062"/>
                  <a:pt x="791662" y="87539"/>
                  <a:pt x="783051" y="87253"/>
                </a:cubicBezTo>
                <a:cubicBezTo>
                  <a:pt x="774412" y="87558"/>
                  <a:pt x="766058" y="84081"/>
                  <a:pt x="760191" y="77728"/>
                </a:cubicBezTo>
                <a:cubicBezTo>
                  <a:pt x="754428" y="71785"/>
                  <a:pt x="751247" y="63812"/>
                  <a:pt x="751333" y="55535"/>
                </a:cubicBezTo>
                <a:cubicBezTo>
                  <a:pt x="751237" y="47429"/>
                  <a:pt x="754228" y="39600"/>
                  <a:pt x="759715" y="33627"/>
                </a:cubicBezTo>
                <a:cubicBezTo>
                  <a:pt x="765620" y="26969"/>
                  <a:pt x="774154" y="23236"/>
                  <a:pt x="783051" y="23436"/>
                </a:cubicBezTo>
                <a:close/>
                <a:moveTo>
                  <a:pt x="711804" y="23436"/>
                </a:moveTo>
                <a:cubicBezTo>
                  <a:pt x="715747" y="23407"/>
                  <a:pt x="719671" y="24017"/>
                  <a:pt x="723424" y="25246"/>
                </a:cubicBezTo>
                <a:cubicBezTo>
                  <a:pt x="726853" y="26322"/>
                  <a:pt x="730072" y="27960"/>
                  <a:pt x="732949" y="30103"/>
                </a:cubicBezTo>
                <a:cubicBezTo>
                  <a:pt x="735540" y="32170"/>
                  <a:pt x="737712" y="34732"/>
                  <a:pt x="739331" y="37628"/>
                </a:cubicBezTo>
                <a:lnTo>
                  <a:pt x="733139" y="41438"/>
                </a:lnTo>
                <a:cubicBezTo>
                  <a:pt x="728063" y="34466"/>
                  <a:pt x="719852" y="30475"/>
                  <a:pt x="711232" y="30770"/>
                </a:cubicBezTo>
                <a:cubicBezTo>
                  <a:pt x="704364" y="30570"/>
                  <a:pt x="697697" y="33142"/>
                  <a:pt x="692754" y="37914"/>
                </a:cubicBezTo>
                <a:cubicBezTo>
                  <a:pt x="687991" y="42410"/>
                  <a:pt x="685334" y="48696"/>
                  <a:pt x="685419" y="55249"/>
                </a:cubicBezTo>
                <a:cubicBezTo>
                  <a:pt x="685400" y="59640"/>
                  <a:pt x="686591" y="63955"/>
                  <a:pt x="688848" y="67727"/>
                </a:cubicBezTo>
                <a:cubicBezTo>
                  <a:pt x="691039" y="71756"/>
                  <a:pt x="694344" y="75061"/>
                  <a:pt x="698373" y="77252"/>
                </a:cubicBezTo>
                <a:cubicBezTo>
                  <a:pt x="702412" y="79414"/>
                  <a:pt x="706936" y="80529"/>
                  <a:pt x="711518" y="80491"/>
                </a:cubicBezTo>
                <a:cubicBezTo>
                  <a:pt x="720100" y="80624"/>
                  <a:pt x="728234" y="76661"/>
                  <a:pt x="733425" y="69823"/>
                </a:cubicBezTo>
                <a:lnTo>
                  <a:pt x="739616" y="73823"/>
                </a:lnTo>
                <a:cubicBezTo>
                  <a:pt x="736683" y="78205"/>
                  <a:pt x="732644" y="81719"/>
                  <a:pt x="727901" y="84015"/>
                </a:cubicBezTo>
                <a:cubicBezTo>
                  <a:pt x="722662" y="86482"/>
                  <a:pt x="716928" y="87720"/>
                  <a:pt x="711137" y="87634"/>
                </a:cubicBezTo>
                <a:cubicBezTo>
                  <a:pt x="702240" y="87806"/>
                  <a:pt x="693649" y="84367"/>
                  <a:pt x="687324" y="78109"/>
                </a:cubicBezTo>
                <a:cubicBezTo>
                  <a:pt x="681114" y="72375"/>
                  <a:pt x="677647" y="64270"/>
                  <a:pt x="677799" y="55821"/>
                </a:cubicBezTo>
                <a:cubicBezTo>
                  <a:pt x="677790" y="50058"/>
                  <a:pt x="679342" y="44400"/>
                  <a:pt x="682276" y="39438"/>
                </a:cubicBezTo>
                <a:cubicBezTo>
                  <a:pt x="685162" y="34437"/>
                  <a:pt x="689382" y="30351"/>
                  <a:pt x="694468" y="27627"/>
                </a:cubicBezTo>
                <a:cubicBezTo>
                  <a:pt x="699802" y="24808"/>
                  <a:pt x="705765" y="23369"/>
                  <a:pt x="711804" y="23436"/>
                </a:cubicBezTo>
                <a:close/>
                <a:moveTo>
                  <a:pt x="262414" y="23245"/>
                </a:moveTo>
                <a:cubicBezTo>
                  <a:pt x="268786" y="23798"/>
                  <a:pt x="274692" y="26807"/>
                  <a:pt x="278892" y="31627"/>
                </a:cubicBezTo>
                <a:lnTo>
                  <a:pt x="273939" y="36771"/>
                </a:lnTo>
                <a:cubicBezTo>
                  <a:pt x="270777" y="33246"/>
                  <a:pt x="266376" y="31094"/>
                  <a:pt x="261652" y="30770"/>
                </a:cubicBezTo>
                <a:cubicBezTo>
                  <a:pt x="259223" y="30732"/>
                  <a:pt x="256871" y="31618"/>
                  <a:pt x="255080" y="33246"/>
                </a:cubicBezTo>
                <a:cubicBezTo>
                  <a:pt x="253394" y="34704"/>
                  <a:pt x="252422" y="36828"/>
                  <a:pt x="252413" y="39056"/>
                </a:cubicBezTo>
                <a:cubicBezTo>
                  <a:pt x="252499" y="41152"/>
                  <a:pt x="253261" y="43162"/>
                  <a:pt x="254604" y="44772"/>
                </a:cubicBezTo>
                <a:cubicBezTo>
                  <a:pt x="257385" y="47439"/>
                  <a:pt x="260604" y="49601"/>
                  <a:pt x="264129" y="51153"/>
                </a:cubicBezTo>
                <a:cubicBezTo>
                  <a:pt x="268643" y="53201"/>
                  <a:pt x="272701" y="56154"/>
                  <a:pt x="276035" y="59821"/>
                </a:cubicBezTo>
                <a:cubicBezTo>
                  <a:pt x="278016" y="62602"/>
                  <a:pt x="279073" y="65936"/>
                  <a:pt x="279083" y="69346"/>
                </a:cubicBezTo>
                <a:cubicBezTo>
                  <a:pt x="279130" y="74109"/>
                  <a:pt x="277235" y="78681"/>
                  <a:pt x="273844" y="82014"/>
                </a:cubicBezTo>
                <a:cubicBezTo>
                  <a:pt x="270339" y="85434"/>
                  <a:pt x="265595" y="87291"/>
                  <a:pt x="260699" y="87158"/>
                </a:cubicBezTo>
                <a:cubicBezTo>
                  <a:pt x="257204" y="87158"/>
                  <a:pt x="253756" y="86377"/>
                  <a:pt x="250603" y="84872"/>
                </a:cubicBezTo>
                <a:cubicBezTo>
                  <a:pt x="247526" y="83405"/>
                  <a:pt x="244821" y="81262"/>
                  <a:pt x="242697" y="78585"/>
                </a:cubicBezTo>
                <a:lnTo>
                  <a:pt x="247650" y="72966"/>
                </a:lnTo>
                <a:cubicBezTo>
                  <a:pt x="250651" y="76995"/>
                  <a:pt x="255299" y="79471"/>
                  <a:pt x="260319" y="79728"/>
                </a:cubicBezTo>
                <a:cubicBezTo>
                  <a:pt x="263262" y="79814"/>
                  <a:pt x="266129" y="78757"/>
                  <a:pt x="268320" y="76776"/>
                </a:cubicBezTo>
                <a:cubicBezTo>
                  <a:pt x="270406" y="74985"/>
                  <a:pt x="271625" y="72385"/>
                  <a:pt x="271653" y="69632"/>
                </a:cubicBezTo>
                <a:cubicBezTo>
                  <a:pt x="271634" y="67441"/>
                  <a:pt x="270863" y="65317"/>
                  <a:pt x="269463" y="63631"/>
                </a:cubicBezTo>
                <a:cubicBezTo>
                  <a:pt x="266653" y="60983"/>
                  <a:pt x="263433" y="58802"/>
                  <a:pt x="259938" y="57154"/>
                </a:cubicBezTo>
                <a:cubicBezTo>
                  <a:pt x="255623" y="55259"/>
                  <a:pt x="251784" y="52430"/>
                  <a:pt x="248698" y="48867"/>
                </a:cubicBezTo>
                <a:cubicBezTo>
                  <a:pt x="246698" y="46105"/>
                  <a:pt x="245660" y="42752"/>
                  <a:pt x="245745" y="39342"/>
                </a:cubicBezTo>
                <a:cubicBezTo>
                  <a:pt x="245631" y="34999"/>
                  <a:pt x="247355" y="30808"/>
                  <a:pt x="250508" y="27817"/>
                </a:cubicBezTo>
                <a:cubicBezTo>
                  <a:pt x="253699" y="24760"/>
                  <a:pt x="257994" y="23112"/>
                  <a:pt x="262414" y="23245"/>
                </a:cubicBezTo>
                <a:close/>
                <a:moveTo>
                  <a:pt x="19813" y="23245"/>
                </a:moveTo>
                <a:cubicBezTo>
                  <a:pt x="26146" y="23845"/>
                  <a:pt x="32005" y="26836"/>
                  <a:pt x="36196" y="31627"/>
                </a:cubicBezTo>
                <a:lnTo>
                  <a:pt x="31147" y="36771"/>
                </a:lnTo>
                <a:cubicBezTo>
                  <a:pt x="28023" y="33256"/>
                  <a:pt x="23651" y="31104"/>
                  <a:pt x="18955" y="30770"/>
                </a:cubicBezTo>
                <a:cubicBezTo>
                  <a:pt x="16526" y="30732"/>
                  <a:pt x="14174" y="31618"/>
                  <a:pt x="12383" y="33247"/>
                </a:cubicBezTo>
                <a:cubicBezTo>
                  <a:pt x="10697" y="34704"/>
                  <a:pt x="9725" y="36828"/>
                  <a:pt x="9716" y="39057"/>
                </a:cubicBezTo>
                <a:cubicBezTo>
                  <a:pt x="9802" y="41152"/>
                  <a:pt x="10564" y="43162"/>
                  <a:pt x="11907" y="44772"/>
                </a:cubicBezTo>
                <a:cubicBezTo>
                  <a:pt x="14688" y="47439"/>
                  <a:pt x="17907" y="49601"/>
                  <a:pt x="21432" y="51154"/>
                </a:cubicBezTo>
                <a:cubicBezTo>
                  <a:pt x="25928" y="53201"/>
                  <a:pt x="29947" y="56145"/>
                  <a:pt x="33243" y="59821"/>
                </a:cubicBezTo>
                <a:cubicBezTo>
                  <a:pt x="35291" y="62574"/>
                  <a:pt x="36396" y="65917"/>
                  <a:pt x="36386" y="69346"/>
                </a:cubicBezTo>
                <a:cubicBezTo>
                  <a:pt x="36443" y="74128"/>
                  <a:pt x="34510" y="78710"/>
                  <a:pt x="31052" y="82015"/>
                </a:cubicBezTo>
                <a:cubicBezTo>
                  <a:pt x="27594" y="85453"/>
                  <a:pt x="22880" y="87311"/>
                  <a:pt x="18003" y="87158"/>
                </a:cubicBezTo>
                <a:cubicBezTo>
                  <a:pt x="14507" y="87158"/>
                  <a:pt x="11059" y="86377"/>
                  <a:pt x="7906" y="84872"/>
                </a:cubicBezTo>
                <a:cubicBezTo>
                  <a:pt x="4820" y="83405"/>
                  <a:pt x="2124" y="81262"/>
                  <a:pt x="0" y="78586"/>
                </a:cubicBezTo>
                <a:lnTo>
                  <a:pt x="4954" y="72966"/>
                </a:lnTo>
                <a:cubicBezTo>
                  <a:pt x="7954" y="76995"/>
                  <a:pt x="12602" y="79472"/>
                  <a:pt x="17622" y="79729"/>
                </a:cubicBezTo>
                <a:cubicBezTo>
                  <a:pt x="20574" y="79814"/>
                  <a:pt x="23432" y="78757"/>
                  <a:pt x="25623" y="76776"/>
                </a:cubicBezTo>
                <a:cubicBezTo>
                  <a:pt x="27718" y="74985"/>
                  <a:pt x="28928" y="72385"/>
                  <a:pt x="28956" y="69632"/>
                </a:cubicBezTo>
                <a:cubicBezTo>
                  <a:pt x="28937" y="67441"/>
                  <a:pt x="28166" y="65317"/>
                  <a:pt x="26766" y="63631"/>
                </a:cubicBezTo>
                <a:cubicBezTo>
                  <a:pt x="23956" y="60974"/>
                  <a:pt x="20746" y="58793"/>
                  <a:pt x="17241" y="57154"/>
                </a:cubicBezTo>
                <a:cubicBezTo>
                  <a:pt x="12973" y="55230"/>
                  <a:pt x="9163" y="52401"/>
                  <a:pt x="6097" y="48868"/>
                </a:cubicBezTo>
                <a:cubicBezTo>
                  <a:pt x="4096" y="46105"/>
                  <a:pt x="3058" y="42753"/>
                  <a:pt x="3144" y="39343"/>
                </a:cubicBezTo>
                <a:cubicBezTo>
                  <a:pt x="2991" y="34990"/>
                  <a:pt x="4725" y="30789"/>
                  <a:pt x="7906" y="27817"/>
                </a:cubicBezTo>
                <a:cubicBezTo>
                  <a:pt x="11088" y="24741"/>
                  <a:pt x="15383" y="23083"/>
                  <a:pt x="19813" y="23245"/>
                </a:cubicBezTo>
                <a:close/>
                <a:moveTo>
                  <a:pt x="857726" y="23150"/>
                </a:moveTo>
                <a:cubicBezTo>
                  <a:pt x="860612" y="23141"/>
                  <a:pt x="863460" y="23722"/>
                  <a:pt x="866108" y="24865"/>
                </a:cubicBezTo>
                <a:cubicBezTo>
                  <a:pt x="868594" y="25865"/>
                  <a:pt x="870813" y="27427"/>
                  <a:pt x="872585" y="29437"/>
                </a:cubicBezTo>
                <a:cubicBezTo>
                  <a:pt x="874576" y="31885"/>
                  <a:pt x="876071" y="34695"/>
                  <a:pt x="876966" y="37724"/>
                </a:cubicBezTo>
                <a:cubicBezTo>
                  <a:pt x="879157" y="33352"/>
                  <a:pt x="882443" y="29608"/>
                  <a:pt x="886491" y="26865"/>
                </a:cubicBezTo>
                <a:cubicBezTo>
                  <a:pt x="890235" y="24436"/>
                  <a:pt x="894607" y="23141"/>
                  <a:pt x="899065" y="23150"/>
                </a:cubicBezTo>
                <a:cubicBezTo>
                  <a:pt x="903008" y="23065"/>
                  <a:pt x="906894" y="24160"/>
                  <a:pt x="910209" y="26294"/>
                </a:cubicBezTo>
                <a:cubicBezTo>
                  <a:pt x="913438" y="28446"/>
                  <a:pt x="915933" y="31542"/>
                  <a:pt x="917352" y="35152"/>
                </a:cubicBezTo>
                <a:cubicBezTo>
                  <a:pt x="919219" y="40667"/>
                  <a:pt x="920029" y="46486"/>
                  <a:pt x="919734" y="52297"/>
                </a:cubicBezTo>
                <a:lnTo>
                  <a:pt x="919734" y="85444"/>
                </a:lnTo>
                <a:lnTo>
                  <a:pt x="911733" y="85444"/>
                </a:lnTo>
                <a:lnTo>
                  <a:pt x="911733" y="52297"/>
                </a:lnTo>
                <a:cubicBezTo>
                  <a:pt x="911990" y="47772"/>
                  <a:pt x="911504" y="43239"/>
                  <a:pt x="910304" y="38867"/>
                </a:cubicBezTo>
                <a:cubicBezTo>
                  <a:pt x="909428" y="36419"/>
                  <a:pt x="907751" y="34333"/>
                  <a:pt x="905541" y="32961"/>
                </a:cubicBezTo>
                <a:cubicBezTo>
                  <a:pt x="903170" y="31418"/>
                  <a:pt x="900369" y="30646"/>
                  <a:pt x="897541" y="30770"/>
                </a:cubicBezTo>
                <a:cubicBezTo>
                  <a:pt x="893807" y="30713"/>
                  <a:pt x="890159" y="31885"/>
                  <a:pt x="887158" y="34104"/>
                </a:cubicBezTo>
                <a:cubicBezTo>
                  <a:pt x="884034" y="36304"/>
                  <a:pt x="881643" y="39390"/>
                  <a:pt x="880300" y="42962"/>
                </a:cubicBezTo>
                <a:cubicBezTo>
                  <a:pt x="878500" y="49144"/>
                  <a:pt x="877757" y="55583"/>
                  <a:pt x="878109" y="62012"/>
                </a:cubicBezTo>
                <a:lnTo>
                  <a:pt x="878109" y="85825"/>
                </a:lnTo>
                <a:lnTo>
                  <a:pt x="870394" y="85825"/>
                </a:lnTo>
                <a:lnTo>
                  <a:pt x="870394" y="54678"/>
                </a:lnTo>
                <a:cubicBezTo>
                  <a:pt x="870623" y="49687"/>
                  <a:pt x="870175" y="44686"/>
                  <a:pt x="869061" y="39819"/>
                </a:cubicBezTo>
                <a:cubicBezTo>
                  <a:pt x="868194" y="37238"/>
                  <a:pt x="866527" y="34999"/>
                  <a:pt x="864298" y="33437"/>
                </a:cubicBezTo>
                <a:cubicBezTo>
                  <a:pt x="861888" y="31875"/>
                  <a:pt x="859069" y="31075"/>
                  <a:pt x="856202" y="31151"/>
                </a:cubicBezTo>
                <a:cubicBezTo>
                  <a:pt x="852554" y="31142"/>
                  <a:pt x="848991" y="32275"/>
                  <a:pt x="846010" y="34390"/>
                </a:cubicBezTo>
                <a:cubicBezTo>
                  <a:pt x="842867" y="36552"/>
                  <a:pt x="840447" y="39600"/>
                  <a:pt x="839057" y="43153"/>
                </a:cubicBezTo>
                <a:cubicBezTo>
                  <a:pt x="837276" y="48620"/>
                  <a:pt x="836504" y="54364"/>
                  <a:pt x="836771" y="60107"/>
                </a:cubicBezTo>
                <a:lnTo>
                  <a:pt x="836771" y="85825"/>
                </a:lnTo>
                <a:lnTo>
                  <a:pt x="828960" y="85825"/>
                </a:lnTo>
                <a:lnTo>
                  <a:pt x="829056" y="24674"/>
                </a:lnTo>
                <a:lnTo>
                  <a:pt x="836866" y="24674"/>
                </a:lnTo>
                <a:lnTo>
                  <a:pt x="836866" y="35152"/>
                </a:lnTo>
                <a:cubicBezTo>
                  <a:pt x="839105" y="31828"/>
                  <a:pt x="841953" y="28951"/>
                  <a:pt x="845248" y="26675"/>
                </a:cubicBezTo>
                <a:cubicBezTo>
                  <a:pt x="849011" y="24379"/>
                  <a:pt x="853325" y="23160"/>
                  <a:pt x="857726" y="23150"/>
                </a:cubicBezTo>
                <a:close/>
                <a:moveTo>
                  <a:pt x="321373" y="23149"/>
                </a:moveTo>
                <a:cubicBezTo>
                  <a:pt x="324259" y="23140"/>
                  <a:pt x="327107" y="23721"/>
                  <a:pt x="329755" y="24864"/>
                </a:cubicBezTo>
                <a:cubicBezTo>
                  <a:pt x="332222" y="25893"/>
                  <a:pt x="334442" y="27455"/>
                  <a:pt x="336232" y="29436"/>
                </a:cubicBezTo>
                <a:cubicBezTo>
                  <a:pt x="338194" y="31903"/>
                  <a:pt x="339671" y="34713"/>
                  <a:pt x="340614" y="37723"/>
                </a:cubicBezTo>
                <a:cubicBezTo>
                  <a:pt x="342804" y="33351"/>
                  <a:pt x="346091" y="29608"/>
                  <a:pt x="350139" y="26864"/>
                </a:cubicBezTo>
                <a:cubicBezTo>
                  <a:pt x="353882" y="24435"/>
                  <a:pt x="358254" y="23140"/>
                  <a:pt x="362712" y="23149"/>
                </a:cubicBezTo>
                <a:cubicBezTo>
                  <a:pt x="366655" y="23083"/>
                  <a:pt x="370532" y="24178"/>
                  <a:pt x="373856" y="26293"/>
                </a:cubicBezTo>
                <a:cubicBezTo>
                  <a:pt x="377047" y="28493"/>
                  <a:pt x="379523" y="31570"/>
                  <a:pt x="381000" y="35151"/>
                </a:cubicBezTo>
                <a:cubicBezTo>
                  <a:pt x="382781" y="40685"/>
                  <a:pt x="383552" y="46486"/>
                  <a:pt x="383286" y="52296"/>
                </a:cubicBezTo>
                <a:lnTo>
                  <a:pt x="383286" y="85443"/>
                </a:lnTo>
                <a:lnTo>
                  <a:pt x="375380" y="85443"/>
                </a:lnTo>
                <a:lnTo>
                  <a:pt x="375380" y="52296"/>
                </a:lnTo>
                <a:cubicBezTo>
                  <a:pt x="375637" y="47772"/>
                  <a:pt x="375152" y="43238"/>
                  <a:pt x="373951" y="38866"/>
                </a:cubicBezTo>
                <a:cubicBezTo>
                  <a:pt x="373046" y="36437"/>
                  <a:pt x="371370" y="34360"/>
                  <a:pt x="369189" y="32960"/>
                </a:cubicBezTo>
                <a:cubicBezTo>
                  <a:pt x="366808" y="31436"/>
                  <a:pt x="364017" y="30674"/>
                  <a:pt x="361188" y="30769"/>
                </a:cubicBezTo>
                <a:cubicBezTo>
                  <a:pt x="357454" y="30712"/>
                  <a:pt x="353806" y="31884"/>
                  <a:pt x="350806" y="34103"/>
                </a:cubicBezTo>
                <a:cubicBezTo>
                  <a:pt x="347681" y="36303"/>
                  <a:pt x="345291" y="39390"/>
                  <a:pt x="343948" y="42961"/>
                </a:cubicBezTo>
                <a:cubicBezTo>
                  <a:pt x="342100" y="49134"/>
                  <a:pt x="341357" y="55582"/>
                  <a:pt x="341757" y="62011"/>
                </a:cubicBezTo>
                <a:lnTo>
                  <a:pt x="341757" y="85824"/>
                </a:lnTo>
                <a:lnTo>
                  <a:pt x="333946" y="85824"/>
                </a:lnTo>
                <a:lnTo>
                  <a:pt x="333946" y="54677"/>
                </a:lnTo>
                <a:cubicBezTo>
                  <a:pt x="334213" y="49677"/>
                  <a:pt x="333727" y="44676"/>
                  <a:pt x="332518" y="39818"/>
                </a:cubicBezTo>
                <a:cubicBezTo>
                  <a:pt x="331679" y="37218"/>
                  <a:pt x="330003" y="34980"/>
                  <a:pt x="327755" y="33436"/>
                </a:cubicBezTo>
                <a:cubicBezTo>
                  <a:pt x="325345" y="31874"/>
                  <a:pt x="322526" y="31074"/>
                  <a:pt x="319659" y="31150"/>
                </a:cubicBezTo>
                <a:cubicBezTo>
                  <a:pt x="316039" y="31141"/>
                  <a:pt x="312505" y="32274"/>
                  <a:pt x="309562" y="34389"/>
                </a:cubicBezTo>
                <a:cubicBezTo>
                  <a:pt x="306419" y="36551"/>
                  <a:pt x="304000" y="39599"/>
                  <a:pt x="302609" y="43152"/>
                </a:cubicBezTo>
                <a:cubicBezTo>
                  <a:pt x="300828" y="48619"/>
                  <a:pt x="300056" y="54363"/>
                  <a:pt x="300323" y="60107"/>
                </a:cubicBezTo>
                <a:lnTo>
                  <a:pt x="300323" y="85824"/>
                </a:lnTo>
                <a:lnTo>
                  <a:pt x="292512" y="85824"/>
                </a:lnTo>
                <a:lnTo>
                  <a:pt x="292703" y="24674"/>
                </a:lnTo>
                <a:lnTo>
                  <a:pt x="300514" y="24674"/>
                </a:lnTo>
                <a:lnTo>
                  <a:pt x="300514" y="35151"/>
                </a:lnTo>
                <a:cubicBezTo>
                  <a:pt x="302752" y="31827"/>
                  <a:pt x="305600" y="28950"/>
                  <a:pt x="308895" y="26674"/>
                </a:cubicBezTo>
                <a:cubicBezTo>
                  <a:pt x="312648" y="24359"/>
                  <a:pt x="316963" y="23140"/>
                  <a:pt x="321373" y="23149"/>
                </a:cubicBezTo>
                <a:close/>
                <a:moveTo>
                  <a:pt x="508635" y="22959"/>
                </a:moveTo>
                <a:cubicBezTo>
                  <a:pt x="512921" y="22883"/>
                  <a:pt x="517131" y="24073"/>
                  <a:pt x="520731" y="26388"/>
                </a:cubicBezTo>
                <a:cubicBezTo>
                  <a:pt x="524237" y="28703"/>
                  <a:pt x="526961" y="32017"/>
                  <a:pt x="528542" y="35913"/>
                </a:cubicBezTo>
                <a:cubicBezTo>
                  <a:pt x="530475" y="41809"/>
                  <a:pt x="531314" y="48000"/>
                  <a:pt x="531018" y="54201"/>
                </a:cubicBezTo>
                <a:lnTo>
                  <a:pt x="531018" y="85443"/>
                </a:lnTo>
                <a:lnTo>
                  <a:pt x="523208" y="85443"/>
                </a:lnTo>
                <a:lnTo>
                  <a:pt x="523208" y="56868"/>
                </a:lnTo>
                <a:cubicBezTo>
                  <a:pt x="523379" y="52182"/>
                  <a:pt x="523094" y="47495"/>
                  <a:pt x="522351" y="42866"/>
                </a:cubicBezTo>
                <a:cubicBezTo>
                  <a:pt x="521789" y="39171"/>
                  <a:pt x="519931" y="35799"/>
                  <a:pt x="517112" y="33341"/>
                </a:cubicBezTo>
                <a:cubicBezTo>
                  <a:pt x="514216" y="31217"/>
                  <a:pt x="510692" y="30150"/>
                  <a:pt x="507111" y="30293"/>
                </a:cubicBezTo>
                <a:cubicBezTo>
                  <a:pt x="502415" y="30255"/>
                  <a:pt x="497872" y="31951"/>
                  <a:pt x="494347" y="35056"/>
                </a:cubicBezTo>
                <a:cubicBezTo>
                  <a:pt x="490709" y="37989"/>
                  <a:pt x="488127" y="42038"/>
                  <a:pt x="487013" y="46581"/>
                </a:cubicBezTo>
                <a:cubicBezTo>
                  <a:pt x="486060" y="52048"/>
                  <a:pt x="485670" y="57601"/>
                  <a:pt x="485870" y="63154"/>
                </a:cubicBezTo>
                <a:lnTo>
                  <a:pt x="485870" y="85443"/>
                </a:lnTo>
                <a:lnTo>
                  <a:pt x="478059" y="85443"/>
                </a:lnTo>
                <a:lnTo>
                  <a:pt x="478059" y="24673"/>
                </a:lnTo>
                <a:lnTo>
                  <a:pt x="485870" y="24673"/>
                </a:lnTo>
                <a:lnTo>
                  <a:pt x="485870" y="35532"/>
                </a:lnTo>
                <a:cubicBezTo>
                  <a:pt x="488623" y="31665"/>
                  <a:pt x="492166" y="28417"/>
                  <a:pt x="496252" y="26007"/>
                </a:cubicBezTo>
                <a:cubicBezTo>
                  <a:pt x="500062" y="23988"/>
                  <a:pt x="504320" y="22940"/>
                  <a:pt x="508635" y="22959"/>
                </a:cubicBezTo>
                <a:close/>
                <a:moveTo>
                  <a:pt x="599218" y="22769"/>
                </a:moveTo>
                <a:cubicBezTo>
                  <a:pt x="603914" y="22712"/>
                  <a:pt x="608553" y="23788"/>
                  <a:pt x="612744" y="25913"/>
                </a:cubicBezTo>
                <a:cubicBezTo>
                  <a:pt x="616954" y="28227"/>
                  <a:pt x="620573" y="31485"/>
                  <a:pt x="623316" y="35438"/>
                </a:cubicBezTo>
                <a:lnTo>
                  <a:pt x="623316" y="24674"/>
                </a:lnTo>
                <a:lnTo>
                  <a:pt x="631127" y="24674"/>
                </a:lnTo>
                <a:lnTo>
                  <a:pt x="631127" y="85444"/>
                </a:lnTo>
                <a:lnTo>
                  <a:pt x="623412" y="85444"/>
                </a:lnTo>
                <a:lnTo>
                  <a:pt x="623412" y="74966"/>
                </a:lnTo>
                <a:cubicBezTo>
                  <a:pt x="620449" y="78700"/>
                  <a:pt x="616716" y="81758"/>
                  <a:pt x="612458" y="83920"/>
                </a:cubicBezTo>
                <a:cubicBezTo>
                  <a:pt x="608295" y="86015"/>
                  <a:pt x="603685" y="87063"/>
                  <a:pt x="599028" y="86968"/>
                </a:cubicBezTo>
                <a:cubicBezTo>
                  <a:pt x="590684" y="87015"/>
                  <a:pt x="582702" y="83558"/>
                  <a:pt x="577025" y="77443"/>
                </a:cubicBezTo>
                <a:cubicBezTo>
                  <a:pt x="570862" y="71480"/>
                  <a:pt x="567414" y="63251"/>
                  <a:pt x="567500" y="54678"/>
                </a:cubicBezTo>
                <a:cubicBezTo>
                  <a:pt x="567424" y="46220"/>
                  <a:pt x="570872" y="38105"/>
                  <a:pt x="577025" y="32294"/>
                </a:cubicBezTo>
                <a:cubicBezTo>
                  <a:pt x="582740" y="26122"/>
                  <a:pt x="590808" y="22655"/>
                  <a:pt x="599218" y="22769"/>
                </a:cubicBezTo>
                <a:close/>
                <a:moveTo>
                  <a:pt x="428911" y="22769"/>
                </a:moveTo>
                <a:cubicBezTo>
                  <a:pt x="433607" y="22712"/>
                  <a:pt x="438246" y="23788"/>
                  <a:pt x="442437" y="25912"/>
                </a:cubicBezTo>
                <a:cubicBezTo>
                  <a:pt x="446647" y="28227"/>
                  <a:pt x="450266" y="31484"/>
                  <a:pt x="453009" y="35437"/>
                </a:cubicBezTo>
                <a:lnTo>
                  <a:pt x="453009" y="24674"/>
                </a:lnTo>
                <a:lnTo>
                  <a:pt x="460820" y="24674"/>
                </a:lnTo>
                <a:lnTo>
                  <a:pt x="460820" y="85443"/>
                </a:lnTo>
                <a:lnTo>
                  <a:pt x="453105" y="85443"/>
                </a:lnTo>
                <a:lnTo>
                  <a:pt x="453105" y="74966"/>
                </a:lnTo>
                <a:cubicBezTo>
                  <a:pt x="450162" y="78719"/>
                  <a:pt x="446418" y="81786"/>
                  <a:pt x="442151" y="83919"/>
                </a:cubicBezTo>
                <a:cubicBezTo>
                  <a:pt x="437988" y="86015"/>
                  <a:pt x="433378" y="87063"/>
                  <a:pt x="428721" y="86967"/>
                </a:cubicBezTo>
                <a:cubicBezTo>
                  <a:pt x="420377" y="87015"/>
                  <a:pt x="412395" y="83557"/>
                  <a:pt x="406718" y="77442"/>
                </a:cubicBezTo>
                <a:cubicBezTo>
                  <a:pt x="400555" y="71480"/>
                  <a:pt x="397107" y="63250"/>
                  <a:pt x="397193" y="54677"/>
                </a:cubicBezTo>
                <a:cubicBezTo>
                  <a:pt x="397155" y="46229"/>
                  <a:pt x="400603" y="38132"/>
                  <a:pt x="406718" y="32294"/>
                </a:cubicBezTo>
                <a:cubicBezTo>
                  <a:pt x="412452" y="26141"/>
                  <a:pt x="420501" y="22683"/>
                  <a:pt x="428911" y="22769"/>
                </a:cubicBezTo>
                <a:close/>
                <a:moveTo>
                  <a:pt x="48863" y="1529"/>
                </a:moveTo>
                <a:lnTo>
                  <a:pt x="56674" y="1529"/>
                </a:lnTo>
                <a:lnTo>
                  <a:pt x="56674" y="85730"/>
                </a:lnTo>
                <a:lnTo>
                  <a:pt x="48863" y="85730"/>
                </a:lnTo>
                <a:close/>
                <a:moveTo>
                  <a:pt x="148209" y="1147"/>
                </a:moveTo>
                <a:lnTo>
                  <a:pt x="156020" y="1528"/>
                </a:lnTo>
                <a:lnTo>
                  <a:pt x="156020" y="85729"/>
                </a:lnTo>
                <a:lnTo>
                  <a:pt x="148305" y="85729"/>
                </a:lnTo>
                <a:lnTo>
                  <a:pt x="148305" y="75251"/>
                </a:lnTo>
                <a:cubicBezTo>
                  <a:pt x="145342" y="78985"/>
                  <a:pt x="141609" y="82042"/>
                  <a:pt x="137351" y="84205"/>
                </a:cubicBezTo>
                <a:cubicBezTo>
                  <a:pt x="133188" y="86300"/>
                  <a:pt x="128578" y="87348"/>
                  <a:pt x="123921" y="87253"/>
                </a:cubicBezTo>
                <a:cubicBezTo>
                  <a:pt x="115577" y="87300"/>
                  <a:pt x="107595" y="83843"/>
                  <a:pt x="101918" y="77728"/>
                </a:cubicBezTo>
                <a:cubicBezTo>
                  <a:pt x="95755" y="71765"/>
                  <a:pt x="92307" y="63535"/>
                  <a:pt x="92393" y="54963"/>
                </a:cubicBezTo>
                <a:cubicBezTo>
                  <a:pt x="92355" y="46514"/>
                  <a:pt x="95803" y="38418"/>
                  <a:pt x="101918" y="32579"/>
                </a:cubicBezTo>
                <a:cubicBezTo>
                  <a:pt x="107633" y="26407"/>
                  <a:pt x="115701" y="22940"/>
                  <a:pt x="124111" y="23054"/>
                </a:cubicBezTo>
                <a:cubicBezTo>
                  <a:pt x="128807" y="22997"/>
                  <a:pt x="133446" y="24073"/>
                  <a:pt x="137637" y="26197"/>
                </a:cubicBezTo>
                <a:cubicBezTo>
                  <a:pt x="141847" y="28512"/>
                  <a:pt x="145466" y="31769"/>
                  <a:pt x="148209" y="35722"/>
                </a:cubicBezTo>
                <a:close/>
                <a:moveTo>
                  <a:pt x="550450" y="4"/>
                </a:moveTo>
                <a:cubicBezTo>
                  <a:pt x="552183" y="-63"/>
                  <a:pt x="553850" y="633"/>
                  <a:pt x="555022" y="1909"/>
                </a:cubicBezTo>
                <a:cubicBezTo>
                  <a:pt x="556260" y="3109"/>
                  <a:pt x="556946" y="4757"/>
                  <a:pt x="556927" y="6481"/>
                </a:cubicBezTo>
                <a:cubicBezTo>
                  <a:pt x="556927" y="8167"/>
                  <a:pt x="556241" y="9786"/>
                  <a:pt x="555022" y="10958"/>
                </a:cubicBezTo>
                <a:cubicBezTo>
                  <a:pt x="553822" y="12196"/>
                  <a:pt x="552174" y="12882"/>
                  <a:pt x="550450" y="12863"/>
                </a:cubicBezTo>
                <a:cubicBezTo>
                  <a:pt x="548764" y="12863"/>
                  <a:pt x="547144" y="12177"/>
                  <a:pt x="545973" y="10958"/>
                </a:cubicBezTo>
                <a:cubicBezTo>
                  <a:pt x="544754" y="9786"/>
                  <a:pt x="544068" y="8167"/>
                  <a:pt x="544068" y="6481"/>
                </a:cubicBezTo>
                <a:cubicBezTo>
                  <a:pt x="544049" y="4757"/>
                  <a:pt x="544735" y="3109"/>
                  <a:pt x="545973" y="1909"/>
                </a:cubicBezTo>
                <a:cubicBezTo>
                  <a:pt x="547116" y="652"/>
                  <a:pt x="548754" y="-44"/>
                  <a:pt x="550450" y="4"/>
                </a:cubicBezTo>
                <a:close/>
                <a:moveTo>
                  <a:pt x="75628" y="4"/>
                </a:moveTo>
                <a:cubicBezTo>
                  <a:pt x="77362" y="-63"/>
                  <a:pt x="79029" y="633"/>
                  <a:pt x="80200" y="1909"/>
                </a:cubicBezTo>
                <a:cubicBezTo>
                  <a:pt x="81439" y="3109"/>
                  <a:pt x="82124" y="4757"/>
                  <a:pt x="82105" y="6481"/>
                </a:cubicBezTo>
                <a:cubicBezTo>
                  <a:pt x="82105" y="8167"/>
                  <a:pt x="81420" y="9786"/>
                  <a:pt x="80200" y="10958"/>
                </a:cubicBezTo>
                <a:cubicBezTo>
                  <a:pt x="79000" y="12196"/>
                  <a:pt x="77352" y="12882"/>
                  <a:pt x="75628" y="12863"/>
                </a:cubicBezTo>
                <a:cubicBezTo>
                  <a:pt x="73942" y="12863"/>
                  <a:pt x="72323" y="12177"/>
                  <a:pt x="71152" y="10958"/>
                </a:cubicBezTo>
                <a:cubicBezTo>
                  <a:pt x="69932" y="9786"/>
                  <a:pt x="69247" y="8167"/>
                  <a:pt x="69247" y="6481"/>
                </a:cubicBezTo>
                <a:cubicBezTo>
                  <a:pt x="69228" y="4757"/>
                  <a:pt x="69913" y="3109"/>
                  <a:pt x="71152" y="1909"/>
                </a:cubicBezTo>
                <a:cubicBezTo>
                  <a:pt x="72295" y="652"/>
                  <a:pt x="73933" y="-44"/>
                  <a:pt x="75628" y="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9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9.png"/><Relationship Id="rId4" Type="http://schemas.openxmlformats.org/officeDocument/2006/relationships/image" Target="../media/image22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6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8.png"/><Relationship Id="rId4" Type="http://schemas.openxmlformats.org/officeDocument/2006/relationships/image" Target="../media/image17.png"/><Relationship Id="rId5" Type="http://schemas.openxmlformats.org/officeDocument/2006/relationships/image" Target="../media/image1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3.png"/><Relationship Id="rId4" Type="http://schemas.openxmlformats.org/officeDocument/2006/relationships/image" Target="../media/image15.png"/><Relationship Id="rId5" Type="http://schemas.openxmlformats.org/officeDocument/2006/relationships/image" Target="../media/image10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png"/><Relationship Id="rId4" Type="http://schemas.openxmlformats.org/officeDocument/2006/relationships/image" Target="../media/image2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9.png"/><Relationship Id="rId4" Type="http://schemas.openxmlformats.org/officeDocument/2006/relationships/image" Target="../media/image2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2.png"/><Relationship Id="rId4" Type="http://schemas.openxmlformats.org/officeDocument/2006/relationships/image" Target="../media/image14.png"/><Relationship Id="rId5" Type="http://schemas.openxmlformats.org/officeDocument/2006/relationships/image" Target="../media/image23.png"/><Relationship Id="rId6" Type="http://schemas.openxmlformats.org/officeDocument/2006/relationships/image" Target="../media/image20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3" name="Shape 7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4" name="Google Shape;764;p22"/>
          <p:cNvSpPr txBox="1"/>
          <p:nvPr>
            <p:ph type="title"/>
          </p:nvPr>
        </p:nvSpPr>
        <p:spPr>
          <a:xfrm>
            <a:off x="5866475" y="3569175"/>
            <a:ext cx="5105400" cy="22443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Writing &amp; Mailing 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Postcard</a:t>
            </a:r>
            <a:endParaRPr/>
          </a:p>
        </p:txBody>
      </p:sp>
      <p:sp>
        <p:nvSpPr>
          <p:cNvPr id="765" name="Google Shape;765;p22"/>
          <p:cNvSpPr/>
          <p:nvPr/>
        </p:nvSpPr>
        <p:spPr>
          <a:xfrm>
            <a:off x="858325" y="1151225"/>
            <a:ext cx="3668400" cy="1797900"/>
          </a:xfrm>
          <a:prstGeom prst="rect">
            <a:avLst/>
          </a:prstGeom>
          <a:solidFill>
            <a:srgbClr val="EFEFEF"/>
          </a:solidFill>
          <a:ln cap="flat" cmpd="sng" w="9525">
            <a:solidFill>
              <a:srgbClr val="EFEFE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verpass Mono"/>
              <a:ea typeface="Overpass Mono"/>
              <a:cs typeface="Overpass Mono"/>
              <a:sym typeface="Overpass Mono"/>
            </a:endParaRPr>
          </a:p>
        </p:txBody>
      </p:sp>
      <p:pic>
        <p:nvPicPr>
          <p:cNvPr id="766" name="Google Shape;766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6850" y="1718300"/>
            <a:ext cx="5020764" cy="2244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3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p31"/>
          <p:cNvSpPr/>
          <p:nvPr/>
        </p:nvSpPr>
        <p:spPr>
          <a:xfrm>
            <a:off x="793025" y="1506725"/>
            <a:ext cx="9888300" cy="5205000"/>
          </a:xfrm>
          <a:prstGeom prst="rect">
            <a:avLst/>
          </a:prstGeom>
          <a:solidFill>
            <a:srgbClr val="FFFFFF"/>
          </a:solidFill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verpass Mono"/>
              <a:ea typeface="Overpass Mono"/>
              <a:cs typeface="Overpass Mono"/>
              <a:sym typeface="Overpass Mono"/>
            </a:endParaRPr>
          </a:p>
        </p:txBody>
      </p:sp>
      <p:cxnSp>
        <p:nvCxnSpPr>
          <p:cNvPr id="875" name="Google Shape;875;p31"/>
          <p:cNvCxnSpPr/>
          <p:nvPr/>
        </p:nvCxnSpPr>
        <p:spPr>
          <a:xfrm>
            <a:off x="6005463" y="1658925"/>
            <a:ext cx="29100" cy="4581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876" name="Google Shape;876;p31"/>
          <p:cNvSpPr/>
          <p:nvPr/>
        </p:nvSpPr>
        <p:spPr>
          <a:xfrm>
            <a:off x="9436100" y="1658913"/>
            <a:ext cx="1029300" cy="1377300"/>
          </a:xfrm>
          <a:prstGeom prst="rect">
            <a:avLst/>
          </a:prstGeom>
          <a:solidFill>
            <a:srgbClr val="FFFFFF"/>
          </a:solidFill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verpass Mono"/>
              <a:ea typeface="Overpass Mono"/>
              <a:cs typeface="Overpass Mono"/>
              <a:sym typeface="Overpass Mono"/>
            </a:endParaRPr>
          </a:p>
        </p:txBody>
      </p:sp>
      <p:cxnSp>
        <p:nvCxnSpPr>
          <p:cNvPr id="877" name="Google Shape;877;p31"/>
          <p:cNvCxnSpPr/>
          <p:nvPr/>
        </p:nvCxnSpPr>
        <p:spPr>
          <a:xfrm flipH="1" rot="10800000">
            <a:off x="6657925" y="3678250"/>
            <a:ext cx="3639300" cy="14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878" name="Google Shape;878;p31"/>
          <p:cNvCxnSpPr/>
          <p:nvPr/>
        </p:nvCxnSpPr>
        <p:spPr>
          <a:xfrm flipH="1" rot="10800000">
            <a:off x="6657925" y="4256288"/>
            <a:ext cx="3639300" cy="14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879" name="Google Shape;879;p31"/>
          <p:cNvCxnSpPr/>
          <p:nvPr/>
        </p:nvCxnSpPr>
        <p:spPr>
          <a:xfrm flipH="1" rot="10800000">
            <a:off x="6657925" y="4834350"/>
            <a:ext cx="3639300" cy="14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880" name="Google Shape;880;p31"/>
          <p:cNvSpPr txBox="1"/>
          <p:nvPr>
            <p:ph type="title"/>
          </p:nvPr>
        </p:nvSpPr>
        <p:spPr>
          <a:xfrm>
            <a:off x="669725" y="583725"/>
            <a:ext cx="101349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Want to send it to Castle in the Clouds?</a:t>
            </a:r>
            <a:endParaRPr>
              <a:solidFill>
                <a:schemeClr val="accent1"/>
              </a:solidFill>
            </a:endParaRPr>
          </a:p>
        </p:txBody>
      </p:sp>
      <p:sp>
        <p:nvSpPr>
          <p:cNvPr id="881" name="Google Shape;881;p31"/>
          <p:cNvSpPr txBox="1"/>
          <p:nvPr/>
        </p:nvSpPr>
        <p:spPr>
          <a:xfrm>
            <a:off x="1220800" y="1948650"/>
            <a:ext cx="4335300" cy="404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  <a:latin typeface="Caveat Brush"/>
                <a:ea typeface="Caveat Brush"/>
                <a:cs typeface="Caveat Brush"/>
                <a:sym typeface="Caveat Brush"/>
              </a:rPr>
              <a:t>If you would like to send it to Castle in the Clouds you can start your message with…</a:t>
            </a:r>
            <a:endParaRPr sz="2500">
              <a:solidFill>
                <a:schemeClr val="dk1"/>
              </a:solidFill>
              <a:latin typeface="Caveat Brush"/>
              <a:ea typeface="Caveat Brush"/>
              <a:cs typeface="Caveat Brush"/>
              <a:sym typeface="Caveat Brush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00">
              <a:solidFill>
                <a:schemeClr val="dk1"/>
              </a:solidFill>
              <a:latin typeface="Caveat Brush"/>
              <a:ea typeface="Caveat Brush"/>
              <a:cs typeface="Caveat Brush"/>
              <a:sym typeface="Caveat Brush"/>
            </a:endParaRPr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2500">
                <a:solidFill>
                  <a:schemeClr val="accent5"/>
                </a:solidFill>
                <a:latin typeface="Caveat Brush"/>
                <a:ea typeface="Caveat Brush"/>
                <a:cs typeface="Caveat Brush"/>
                <a:sym typeface="Caveat Brush"/>
              </a:rPr>
              <a:t>Dear Castle in the Clouds, </a:t>
            </a:r>
            <a:endParaRPr i="1" sz="2500">
              <a:solidFill>
                <a:schemeClr val="accent5"/>
              </a:solidFill>
              <a:latin typeface="Caveat Brush"/>
              <a:ea typeface="Caveat Brush"/>
              <a:cs typeface="Caveat Brush"/>
              <a:sym typeface="Caveat Brush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00">
              <a:solidFill>
                <a:schemeClr val="dk1"/>
              </a:solidFill>
              <a:latin typeface="Caveat Brush"/>
              <a:ea typeface="Caveat Brush"/>
              <a:cs typeface="Caveat Brush"/>
              <a:sym typeface="Caveat Brush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00">
              <a:solidFill>
                <a:schemeClr val="dk1"/>
              </a:solidFill>
              <a:latin typeface="Caveat Brush"/>
              <a:ea typeface="Caveat Brush"/>
              <a:cs typeface="Caveat Brush"/>
              <a:sym typeface="Caveat Brush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  <a:latin typeface="Caveat Brush"/>
                <a:ea typeface="Caveat Brush"/>
                <a:cs typeface="Caveat Brush"/>
                <a:sym typeface="Caveat Brush"/>
              </a:rPr>
              <a:t>When finished, use this address </a:t>
            </a:r>
            <a:endParaRPr sz="2500">
              <a:solidFill>
                <a:schemeClr val="dk1"/>
              </a:solidFill>
              <a:latin typeface="Caveat Brush"/>
              <a:ea typeface="Caveat Brush"/>
              <a:cs typeface="Caveat Brush"/>
              <a:sym typeface="Caveat Brush"/>
            </a:endParaRPr>
          </a:p>
        </p:txBody>
      </p:sp>
      <p:sp>
        <p:nvSpPr>
          <p:cNvPr id="882" name="Google Shape;882;p31"/>
          <p:cNvSpPr txBox="1"/>
          <p:nvPr/>
        </p:nvSpPr>
        <p:spPr>
          <a:xfrm>
            <a:off x="6686875" y="3124905"/>
            <a:ext cx="3581400" cy="56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Caveat Brush"/>
                <a:ea typeface="Caveat Brush"/>
                <a:cs typeface="Caveat Brush"/>
                <a:sym typeface="Caveat Brush"/>
              </a:rPr>
              <a:t>Castle in the Clouds</a:t>
            </a:r>
            <a:endParaRPr sz="2000">
              <a:solidFill>
                <a:schemeClr val="dk1"/>
              </a:solidFill>
              <a:latin typeface="Caveat Brush"/>
              <a:ea typeface="Caveat Brush"/>
              <a:cs typeface="Caveat Brush"/>
              <a:sym typeface="Caveat Brush"/>
            </a:endParaRPr>
          </a:p>
        </p:txBody>
      </p:sp>
      <p:sp>
        <p:nvSpPr>
          <p:cNvPr id="883" name="Google Shape;883;p31"/>
          <p:cNvSpPr txBox="1"/>
          <p:nvPr/>
        </p:nvSpPr>
        <p:spPr>
          <a:xfrm>
            <a:off x="6686875" y="3651492"/>
            <a:ext cx="3581400" cy="56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Caveat Brush"/>
                <a:ea typeface="Caveat Brush"/>
                <a:cs typeface="Caveat Brush"/>
                <a:sym typeface="Caveat Brush"/>
              </a:rPr>
              <a:t>Education Department</a:t>
            </a:r>
            <a:endParaRPr sz="2000">
              <a:solidFill>
                <a:schemeClr val="dk2"/>
              </a:solidFill>
              <a:latin typeface="Caveat Brush"/>
              <a:ea typeface="Caveat Brush"/>
              <a:cs typeface="Caveat Brush"/>
              <a:sym typeface="Caveat Brush"/>
            </a:endParaRPr>
          </a:p>
        </p:txBody>
      </p:sp>
      <p:sp>
        <p:nvSpPr>
          <p:cNvPr id="884" name="Google Shape;884;p31"/>
          <p:cNvSpPr txBox="1"/>
          <p:nvPr/>
        </p:nvSpPr>
        <p:spPr>
          <a:xfrm>
            <a:off x="6686875" y="4268730"/>
            <a:ext cx="3581400" cy="56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Caveat Brush"/>
                <a:ea typeface="Caveat Brush"/>
                <a:cs typeface="Caveat Brush"/>
                <a:sym typeface="Caveat Brush"/>
              </a:rPr>
              <a:t>PO Box 687</a:t>
            </a:r>
            <a:endParaRPr sz="2000">
              <a:solidFill>
                <a:schemeClr val="dk1"/>
              </a:solidFill>
              <a:latin typeface="Caveat Brush"/>
              <a:ea typeface="Caveat Brush"/>
              <a:cs typeface="Caveat Brush"/>
              <a:sym typeface="Caveat Brush"/>
            </a:endParaRPr>
          </a:p>
        </p:txBody>
      </p:sp>
      <p:pic>
        <p:nvPicPr>
          <p:cNvPr id="885" name="Google Shape;885;p31"/>
          <p:cNvPicPr preferRelativeResize="0"/>
          <p:nvPr/>
        </p:nvPicPr>
        <p:blipFill rotWithShape="1">
          <a:blip r:embed="rId3">
            <a:alphaModFix/>
          </a:blip>
          <a:srcRect b="19192" l="9949" r="10451" t="19075"/>
          <a:stretch/>
        </p:blipFill>
        <p:spPr>
          <a:xfrm flipH="1" rot="9">
            <a:off x="4150172" y="5231765"/>
            <a:ext cx="883987" cy="514183"/>
          </a:xfrm>
          <a:prstGeom prst="rect">
            <a:avLst/>
          </a:prstGeom>
          <a:solidFill>
            <a:srgbClr val="FFFFFF"/>
          </a:solidFill>
          <a:ln cap="flat" cmpd="sng" w="190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pic>
      <p:cxnSp>
        <p:nvCxnSpPr>
          <p:cNvPr id="886" name="Google Shape;886;p31"/>
          <p:cNvCxnSpPr/>
          <p:nvPr/>
        </p:nvCxnSpPr>
        <p:spPr>
          <a:xfrm flipH="1" rot="10800000">
            <a:off x="6657925" y="5412400"/>
            <a:ext cx="3639300" cy="14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887" name="Google Shape;887;p31"/>
          <p:cNvSpPr txBox="1"/>
          <p:nvPr/>
        </p:nvSpPr>
        <p:spPr>
          <a:xfrm>
            <a:off x="6686875" y="4834355"/>
            <a:ext cx="3581400" cy="56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Caveat Brush"/>
                <a:ea typeface="Caveat Brush"/>
                <a:cs typeface="Caveat Brush"/>
                <a:sym typeface="Caveat Brush"/>
              </a:rPr>
              <a:t>Moultonborough, NH 03254</a:t>
            </a:r>
            <a:endParaRPr sz="2000">
              <a:solidFill>
                <a:schemeClr val="dk1"/>
              </a:solidFill>
              <a:latin typeface="Caveat Brush"/>
              <a:ea typeface="Caveat Brush"/>
              <a:cs typeface="Caveat Brush"/>
              <a:sym typeface="Caveat Brush"/>
            </a:endParaRPr>
          </a:p>
        </p:txBody>
      </p:sp>
      <p:pic>
        <p:nvPicPr>
          <p:cNvPr id="888" name="Google Shape;888;p31"/>
          <p:cNvPicPr preferRelativeResize="0"/>
          <p:nvPr/>
        </p:nvPicPr>
        <p:blipFill rotWithShape="1">
          <a:blip r:embed="rId4">
            <a:alphaModFix/>
          </a:blip>
          <a:srcRect b="0" l="10757" r="11233" t="0"/>
          <a:stretch/>
        </p:blipFill>
        <p:spPr>
          <a:xfrm>
            <a:off x="9436102" y="1687870"/>
            <a:ext cx="1029300" cy="1319416"/>
          </a:xfrm>
          <a:prstGeom prst="rect">
            <a:avLst/>
          </a:prstGeom>
          <a:solidFill>
            <a:srgbClr val="FFFFFF"/>
          </a:solidFill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2" name="Shape 8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3" name="Google Shape;893;p32"/>
          <p:cNvGrpSpPr/>
          <p:nvPr/>
        </p:nvGrpSpPr>
        <p:grpSpPr>
          <a:xfrm>
            <a:off x="75" y="-1207725"/>
            <a:ext cx="12210925" cy="8626775"/>
            <a:chOff x="75" y="-1207725"/>
            <a:chExt cx="12210925" cy="8626775"/>
          </a:xfrm>
        </p:grpSpPr>
        <p:grpSp>
          <p:nvGrpSpPr>
            <p:cNvPr id="894" name="Google Shape;894;p32"/>
            <p:cNvGrpSpPr/>
            <p:nvPr/>
          </p:nvGrpSpPr>
          <p:grpSpPr>
            <a:xfrm>
              <a:off x="75" y="-1207725"/>
              <a:ext cx="12210925" cy="8080175"/>
              <a:chOff x="75" y="-1207725"/>
              <a:chExt cx="12210925" cy="8080175"/>
            </a:xfrm>
          </p:grpSpPr>
          <p:sp>
            <p:nvSpPr>
              <p:cNvPr id="895" name="Google Shape;895;p32"/>
              <p:cNvSpPr/>
              <p:nvPr/>
            </p:nvSpPr>
            <p:spPr>
              <a:xfrm>
                <a:off x="75" y="2826350"/>
                <a:ext cx="12192000" cy="40461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6" name="Google Shape;896;p32"/>
              <p:cNvSpPr/>
              <p:nvPr/>
            </p:nvSpPr>
            <p:spPr>
              <a:xfrm>
                <a:off x="19000" y="-1207725"/>
                <a:ext cx="12192000" cy="4046100"/>
              </a:xfrm>
              <a:prstGeom prst="triangle">
                <a:avLst>
                  <a:gd fmla="val 50000" name="adj"/>
                </a:avLst>
              </a:prstGeom>
              <a:solidFill>
                <a:schemeClr val="lt1"/>
              </a:solidFill>
              <a:ln>
                <a:noFill/>
              </a:ln>
              <a:effectLst>
                <a:outerShdw blurRad="142875" rotWithShape="0" dir="16200000" dist="38100">
                  <a:srgbClr val="000000">
                    <a:alpha val="2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97" name="Google Shape;897;p32"/>
              <p:cNvSpPr/>
              <p:nvPr/>
            </p:nvSpPr>
            <p:spPr>
              <a:xfrm>
                <a:off x="479350" y="-830475"/>
                <a:ext cx="11271300" cy="3669000"/>
              </a:xfrm>
              <a:prstGeom prst="triangle">
                <a:avLst>
                  <a:gd fmla="val 50000" name="adj"/>
                </a:avLst>
              </a:pr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898" name="Google Shape;898;p32"/>
            <p:cNvSpPr/>
            <p:nvPr/>
          </p:nvSpPr>
          <p:spPr>
            <a:xfrm>
              <a:off x="484525" y="2826350"/>
              <a:ext cx="11266200" cy="45927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99" name="Google Shape;899;p32"/>
          <p:cNvGrpSpPr/>
          <p:nvPr/>
        </p:nvGrpSpPr>
        <p:grpSpPr>
          <a:xfrm>
            <a:off x="4838" y="2826350"/>
            <a:ext cx="12182850" cy="4592598"/>
            <a:chOff x="4838" y="2826350"/>
            <a:chExt cx="12182850" cy="4592598"/>
          </a:xfrm>
        </p:grpSpPr>
        <p:sp>
          <p:nvSpPr>
            <p:cNvPr id="900" name="Google Shape;900;p32"/>
            <p:cNvSpPr/>
            <p:nvPr/>
          </p:nvSpPr>
          <p:spPr>
            <a:xfrm>
              <a:off x="4838" y="2826350"/>
              <a:ext cx="6524100" cy="4560300"/>
            </a:xfrm>
            <a:prstGeom prst="rtTriangle">
              <a:avLst/>
            </a:prstGeom>
            <a:solidFill>
              <a:schemeClr val="lt1"/>
            </a:solidFill>
            <a:ln>
              <a:noFill/>
            </a:ln>
            <a:effectLst>
              <a:outerShdw blurRad="142875" rotWithShape="0" dir="16200000" dist="38100">
                <a:srgbClr val="000000">
                  <a:alpha val="2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1" name="Google Shape;901;p32"/>
            <p:cNvSpPr/>
            <p:nvPr/>
          </p:nvSpPr>
          <p:spPr>
            <a:xfrm flipH="1">
              <a:off x="5663588" y="2826350"/>
              <a:ext cx="6524100" cy="4560300"/>
            </a:xfrm>
            <a:prstGeom prst="rtTriangle">
              <a:avLst/>
            </a:prstGeom>
            <a:solidFill>
              <a:schemeClr val="lt1"/>
            </a:solidFill>
            <a:ln>
              <a:noFill/>
            </a:ln>
            <a:effectLst>
              <a:outerShdw blurRad="142875" rotWithShape="0" dir="16200000" dist="38100">
                <a:srgbClr val="000000">
                  <a:alpha val="2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2" name="Google Shape;902;p32"/>
            <p:cNvSpPr/>
            <p:nvPr/>
          </p:nvSpPr>
          <p:spPr>
            <a:xfrm>
              <a:off x="3568875" y="5668450"/>
              <a:ext cx="5006100" cy="1743900"/>
            </a:xfrm>
            <a:prstGeom prst="triangle">
              <a:avLst>
                <a:gd fmla="val 50000" name="adj"/>
              </a:avLst>
            </a:prstGeom>
            <a:solidFill>
              <a:schemeClr val="lt1"/>
            </a:solidFill>
            <a:ln>
              <a:noFill/>
            </a:ln>
            <a:effectLst>
              <a:outerShdw blurRad="142875" rotWithShape="0" dir="16200000" dist="38100">
                <a:srgbClr val="000000">
                  <a:alpha val="2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903" name="Google Shape;903;p32"/>
            <p:cNvGrpSpPr/>
            <p:nvPr/>
          </p:nvGrpSpPr>
          <p:grpSpPr>
            <a:xfrm>
              <a:off x="183644" y="3227771"/>
              <a:ext cx="11802870" cy="4191176"/>
              <a:chOff x="183644" y="332171"/>
              <a:chExt cx="11802870" cy="4191176"/>
            </a:xfrm>
          </p:grpSpPr>
          <p:sp>
            <p:nvSpPr>
              <p:cNvPr id="904" name="Google Shape;904;p32"/>
              <p:cNvSpPr/>
              <p:nvPr/>
            </p:nvSpPr>
            <p:spPr>
              <a:xfrm flipH="1" rot="5400000">
                <a:off x="11404663" y="646121"/>
                <a:ext cx="895800" cy="267900"/>
              </a:xfrm>
              <a:prstGeom prst="parallelogram">
                <a:avLst>
                  <a:gd fmla="val 71035" name="adj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5" name="Google Shape;905;p32"/>
              <p:cNvSpPr/>
              <p:nvPr/>
            </p:nvSpPr>
            <p:spPr>
              <a:xfrm flipH="1" rot="5400000">
                <a:off x="11404663" y="2703191"/>
                <a:ext cx="895800" cy="267900"/>
              </a:xfrm>
              <a:prstGeom prst="parallelogram">
                <a:avLst>
                  <a:gd fmla="val 71035" name="adj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6" name="Google Shape;906;p32"/>
              <p:cNvSpPr/>
              <p:nvPr/>
            </p:nvSpPr>
            <p:spPr>
              <a:xfrm flipH="1" rot="5400000">
                <a:off x="-130306" y="1884429"/>
                <a:ext cx="895800" cy="267900"/>
              </a:xfrm>
              <a:prstGeom prst="parallelogram">
                <a:avLst>
                  <a:gd fmla="val 71035" name="adj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7" name="Google Shape;907;p32"/>
              <p:cNvSpPr/>
              <p:nvPr/>
            </p:nvSpPr>
            <p:spPr>
              <a:xfrm flipH="1" rot="5400000">
                <a:off x="-130306" y="3941498"/>
                <a:ext cx="895800" cy="267900"/>
              </a:xfrm>
              <a:prstGeom prst="parallelogram">
                <a:avLst>
                  <a:gd fmla="val 71035" name="adj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08" name="Google Shape;908;p32"/>
            <p:cNvGrpSpPr/>
            <p:nvPr/>
          </p:nvGrpSpPr>
          <p:grpSpPr>
            <a:xfrm>
              <a:off x="179233" y="3477216"/>
              <a:ext cx="11802869" cy="3740543"/>
              <a:chOff x="179233" y="581616"/>
              <a:chExt cx="11802869" cy="3740543"/>
            </a:xfrm>
          </p:grpSpPr>
          <p:sp>
            <p:nvSpPr>
              <p:cNvPr id="909" name="Google Shape;909;p32"/>
              <p:cNvSpPr/>
              <p:nvPr/>
            </p:nvSpPr>
            <p:spPr>
              <a:xfrm flipH="1" rot="5400000">
                <a:off x="11400252" y="1683239"/>
                <a:ext cx="895800" cy="267900"/>
              </a:xfrm>
              <a:prstGeom prst="parallelogram">
                <a:avLst>
                  <a:gd fmla="val 71035" name="adj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0" name="Google Shape;910;p32"/>
              <p:cNvSpPr/>
              <p:nvPr/>
            </p:nvSpPr>
            <p:spPr>
              <a:xfrm flipH="1" rot="5400000">
                <a:off x="11400252" y="3740309"/>
                <a:ext cx="895800" cy="267900"/>
              </a:xfrm>
              <a:prstGeom prst="parallelogram">
                <a:avLst>
                  <a:gd fmla="val 71035" name="adj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1" name="Google Shape;911;p32"/>
              <p:cNvSpPr/>
              <p:nvPr/>
            </p:nvSpPr>
            <p:spPr>
              <a:xfrm flipH="1" rot="5400000">
                <a:off x="-130494" y="2921546"/>
                <a:ext cx="895800" cy="267900"/>
              </a:xfrm>
              <a:prstGeom prst="parallelogram">
                <a:avLst>
                  <a:gd fmla="val 71035" name="adj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2" name="Google Shape;912;p32"/>
              <p:cNvSpPr/>
              <p:nvPr/>
            </p:nvSpPr>
            <p:spPr>
              <a:xfrm flipH="1" rot="5400000">
                <a:off x="-134717" y="895566"/>
                <a:ext cx="895800" cy="267900"/>
              </a:xfrm>
              <a:prstGeom prst="parallelogram">
                <a:avLst>
                  <a:gd fmla="val 71035" name="adj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913" name="Google Shape;913;p32"/>
          <p:cNvSpPr txBox="1"/>
          <p:nvPr>
            <p:ph idx="4294967295" type="title"/>
          </p:nvPr>
        </p:nvSpPr>
        <p:spPr>
          <a:xfrm>
            <a:off x="3149938" y="1701950"/>
            <a:ext cx="5911200" cy="23229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800"/>
              <a:t>Questions?</a:t>
            </a:r>
            <a:endParaRPr sz="78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0" name="Shape 7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1" name="Google Shape;771;p23"/>
          <p:cNvSpPr txBox="1"/>
          <p:nvPr>
            <p:ph type="title"/>
          </p:nvPr>
        </p:nvSpPr>
        <p:spPr>
          <a:xfrm>
            <a:off x="4439575" y="1132250"/>
            <a:ext cx="6002700" cy="1324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6400"/>
              <a:t>What is a postcard?</a:t>
            </a:r>
            <a:endParaRPr sz="6400"/>
          </a:p>
        </p:txBody>
      </p:sp>
      <p:sp>
        <p:nvSpPr>
          <p:cNvPr id="772" name="Google Shape;772;p23"/>
          <p:cNvSpPr txBox="1"/>
          <p:nvPr>
            <p:ph idx="1" type="body"/>
          </p:nvPr>
        </p:nvSpPr>
        <p:spPr>
          <a:xfrm>
            <a:off x="4744450" y="2536550"/>
            <a:ext cx="5322600" cy="31890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card used for sending a message by mail without an envelope.</a:t>
            </a:r>
            <a:endParaRPr/>
          </a:p>
          <a:p>
            <a:pPr indent="0" lvl="0" marL="0" rtl="0" algn="r">
              <a:spcBef>
                <a:spcPts val="2100"/>
              </a:spcBef>
              <a:spcAft>
                <a:spcPts val="2100"/>
              </a:spcAft>
              <a:buNone/>
            </a:pPr>
            <a:r>
              <a:rPr lang="en"/>
              <a:t>Usually there is a picture on one side of it. </a:t>
            </a:r>
            <a:endParaRPr/>
          </a:p>
        </p:txBody>
      </p:sp>
      <p:sp>
        <p:nvSpPr>
          <p:cNvPr id="773" name="Google Shape;773;p23"/>
          <p:cNvSpPr/>
          <p:nvPr/>
        </p:nvSpPr>
        <p:spPr>
          <a:xfrm rot="-577596">
            <a:off x="818110" y="1829295"/>
            <a:ext cx="3801430" cy="2769954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774" name="Google Shape;774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559125">
            <a:off x="907523" y="1998148"/>
            <a:ext cx="3619155" cy="2412804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8" name="Shape 7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9" name="Google Shape;779;p24"/>
          <p:cNvSpPr txBox="1"/>
          <p:nvPr>
            <p:ph type="title"/>
          </p:nvPr>
        </p:nvSpPr>
        <p:spPr>
          <a:xfrm>
            <a:off x="820575" y="904275"/>
            <a:ext cx="101349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Where might we send a postcard from? </a:t>
            </a:r>
            <a:endParaRPr/>
          </a:p>
        </p:txBody>
      </p:sp>
      <p:sp>
        <p:nvSpPr>
          <p:cNvPr id="780" name="Google Shape;780;p24"/>
          <p:cNvSpPr txBox="1"/>
          <p:nvPr>
            <p:ph idx="2" type="body"/>
          </p:nvPr>
        </p:nvSpPr>
        <p:spPr>
          <a:xfrm>
            <a:off x="4398761" y="2742368"/>
            <a:ext cx="2978400" cy="1322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Castle in the Clouds</a:t>
            </a:r>
            <a:endParaRPr/>
          </a:p>
        </p:txBody>
      </p:sp>
      <p:sp>
        <p:nvSpPr>
          <p:cNvPr id="781" name="Google Shape;781;p24"/>
          <p:cNvSpPr txBox="1"/>
          <p:nvPr>
            <p:ph idx="5" type="title"/>
          </p:nvPr>
        </p:nvSpPr>
        <p:spPr>
          <a:xfrm>
            <a:off x="820575" y="2046599"/>
            <a:ext cx="2978400" cy="695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5"/>
                </a:solidFill>
              </a:rPr>
              <a:t>A Vacation Destination</a:t>
            </a:r>
            <a:endParaRPr>
              <a:solidFill>
                <a:schemeClr val="accent5"/>
              </a:solidFill>
            </a:endParaRPr>
          </a:p>
        </p:txBody>
      </p:sp>
      <p:sp>
        <p:nvSpPr>
          <p:cNvPr id="782" name="Google Shape;782;p24"/>
          <p:cNvSpPr txBox="1"/>
          <p:nvPr>
            <p:ph idx="6" type="title"/>
          </p:nvPr>
        </p:nvSpPr>
        <p:spPr>
          <a:xfrm>
            <a:off x="4398761" y="2046599"/>
            <a:ext cx="2978400" cy="695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Field Trip</a:t>
            </a:r>
            <a:endParaRPr/>
          </a:p>
        </p:txBody>
      </p:sp>
      <p:sp>
        <p:nvSpPr>
          <p:cNvPr id="783" name="Google Shape;783;p24"/>
          <p:cNvSpPr txBox="1"/>
          <p:nvPr>
            <p:ph idx="9" type="body"/>
          </p:nvPr>
        </p:nvSpPr>
        <p:spPr>
          <a:xfrm>
            <a:off x="7976948" y="2742368"/>
            <a:ext cx="2978400" cy="1322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Portsmouth, NH</a:t>
            </a:r>
            <a:endParaRPr/>
          </a:p>
        </p:txBody>
      </p:sp>
      <p:sp>
        <p:nvSpPr>
          <p:cNvPr id="784" name="Google Shape;784;p24"/>
          <p:cNvSpPr txBox="1"/>
          <p:nvPr>
            <p:ph idx="14" type="title"/>
          </p:nvPr>
        </p:nvSpPr>
        <p:spPr>
          <a:xfrm>
            <a:off x="7976948" y="2046599"/>
            <a:ext cx="2978400" cy="695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5"/>
                </a:solidFill>
              </a:rPr>
              <a:t>Towns or Villages</a:t>
            </a:r>
            <a:endParaRPr>
              <a:solidFill>
                <a:schemeClr val="accent5"/>
              </a:solidFill>
            </a:endParaRPr>
          </a:p>
        </p:txBody>
      </p:sp>
      <p:pic>
        <p:nvPicPr>
          <p:cNvPr id="785" name="Google Shape;785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33063" y="3961375"/>
            <a:ext cx="2909773" cy="1932274"/>
          </a:xfrm>
          <a:prstGeom prst="rect">
            <a:avLst/>
          </a:prstGeom>
          <a:noFill/>
          <a:ln>
            <a:noFill/>
          </a:ln>
        </p:spPr>
      </p:pic>
      <p:pic>
        <p:nvPicPr>
          <p:cNvPr id="786" name="Google Shape;786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441385" y="3683443"/>
            <a:ext cx="2049532" cy="2488132"/>
          </a:xfrm>
          <a:prstGeom prst="rect">
            <a:avLst/>
          </a:prstGeom>
          <a:noFill/>
          <a:ln>
            <a:noFill/>
          </a:ln>
        </p:spPr>
      </p:pic>
      <p:sp>
        <p:nvSpPr>
          <p:cNvPr id="787" name="Google Shape;787;p24"/>
          <p:cNvSpPr txBox="1"/>
          <p:nvPr>
            <p:ph idx="2" type="body"/>
          </p:nvPr>
        </p:nvSpPr>
        <p:spPr>
          <a:xfrm>
            <a:off x="820561" y="2742368"/>
            <a:ext cx="2978400" cy="1322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Disney World Orlando, FL</a:t>
            </a:r>
            <a:endParaRPr/>
          </a:p>
        </p:txBody>
      </p:sp>
      <p:pic>
        <p:nvPicPr>
          <p:cNvPr id="788" name="Google Shape;788;p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17875" y="3809629"/>
            <a:ext cx="2978400" cy="22357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7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2" name="Shape 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3" name="Google Shape;793;p25"/>
          <p:cNvSpPr txBox="1"/>
          <p:nvPr>
            <p:ph type="title"/>
          </p:nvPr>
        </p:nvSpPr>
        <p:spPr>
          <a:xfrm>
            <a:off x="820575" y="904275"/>
            <a:ext cx="101349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Who might we send a postcard to?</a:t>
            </a:r>
            <a:endParaRPr/>
          </a:p>
        </p:txBody>
      </p:sp>
      <p:sp>
        <p:nvSpPr>
          <p:cNvPr id="794" name="Google Shape;794;p25"/>
          <p:cNvSpPr txBox="1"/>
          <p:nvPr>
            <p:ph idx="5" type="title"/>
          </p:nvPr>
        </p:nvSpPr>
        <p:spPr>
          <a:xfrm>
            <a:off x="820575" y="2046599"/>
            <a:ext cx="2978400" cy="695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5"/>
                </a:solidFill>
              </a:rPr>
              <a:t>Family </a:t>
            </a:r>
            <a:endParaRPr>
              <a:solidFill>
                <a:schemeClr val="accent5"/>
              </a:solidFill>
            </a:endParaRPr>
          </a:p>
        </p:txBody>
      </p:sp>
      <p:sp>
        <p:nvSpPr>
          <p:cNvPr id="795" name="Google Shape;795;p25"/>
          <p:cNvSpPr txBox="1"/>
          <p:nvPr>
            <p:ph idx="6" type="title"/>
          </p:nvPr>
        </p:nvSpPr>
        <p:spPr>
          <a:xfrm>
            <a:off x="4398761" y="2046599"/>
            <a:ext cx="2978400" cy="695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Friends</a:t>
            </a:r>
            <a:endParaRPr/>
          </a:p>
        </p:txBody>
      </p:sp>
      <p:sp>
        <p:nvSpPr>
          <p:cNvPr id="796" name="Google Shape;796;p25"/>
          <p:cNvSpPr txBox="1"/>
          <p:nvPr>
            <p:ph idx="14" type="title"/>
          </p:nvPr>
        </p:nvSpPr>
        <p:spPr>
          <a:xfrm>
            <a:off x="7976950" y="2046600"/>
            <a:ext cx="3233700" cy="695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5"/>
                </a:solidFill>
              </a:rPr>
              <a:t>People in the Community</a:t>
            </a:r>
            <a:endParaRPr>
              <a:solidFill>
                <a:schemeClr val="accent5"/>
              </a:solidFill>
            </a:endParaRPr>
          </a:p>
        </p:txBody>
      </p:sp>
      <p:pic>
        <p:nvPicPr>
          <p:cNvPr id="797" name="Google Shape;797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65550" y="3213674"/>
            <a:ext cx="2514600" cy="1819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98" name="Google Shape;798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44975" y="2980350"/>
            <a:ext cx="2285926" cy="2285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799" name="Google Shape;799;p2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406600" y="2936113"/>
            <a:ext cx="2374399" cy="23743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3" name="Shape 8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4" name="Google Shape;804;p26"/>
          <p:cNvSpPr/>
          <p:nvPr/>
        </p:nvSpPr>
        <p:spPr>
          <a:xfrm>
            <a:off x="916325" y="1347225"/>
            <a:ext cx="9888300" cy="5205000"/>
          </a:xfrm>
          <a:prstGeom prst="rect">
            <a:avLst/>
          </a:prstGeom>
          <a:solidFill>
            <a:srgbClr val="FFFFFF"/>
          </a:solidFill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verpass Mono"/>
              <a:ea typeface="Overpass Mono"/>
              <a:cs typeface="Overpass Mono"/>
              <a:sym typeface="Overpass Mono"/>
            </a:endParaRPr>
          </a:p>
        </p:txBody>
      </p:sp>
      <p:cxnSp>
        <p:nvCxnSpPr>
          <p:cNvPr id="805" name="Google Shape;805;p26"/>
          <p:cNvCxnSpPr/>
          <p:nvPr/>
        </p:nvCxnSpPr>
        <p:spPr>
          <a:xfrm>
            <a:off x="6005463" y="1658925"/>
            <a:ext cx="29100" cy="4581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806" name="Google Shape;806;p26"/>
          <p:cNvSpPr/>
          <p:nvPr/>
        </p:nvSpPr>
        <p:spPr>
          <a:xfrm>
            <a:off x="9436125" y="1619025"/>
            <a:ext cx="1029300" cy="1377300"/>
          </a:xfrm>
          <a:prstGeom prst="rect">
            <a:avLst/>
          </a:prstGeom>
          <a:solidFill>
            <a:srgbClr val="FFFFFF"/>
          </a:solidFill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verpass Mono"/>
              <a:ea typeface="Overpass Mono"/>
              <a:cs typeface="Overpass Mono"/>
              <a:sym typeface="Overpass Mono"/>
            </a:endParaRPr>
          </a:p>
        </p:txBody>
      </p:sp>
      <p:cxnSp>
        <p:nvCxnSpPr>
          <p:cNvPr id="807" name="Google Shape;807;p26"/>
          <p:cNvCxnSpPr/>
          <p:nvPr/>
        </p:nvCxnSpPr>
        <p:spPr>
          <a:xfrm flipH="1" rot="10800000">
            <a:off x="6657925" y="3413150"/>
            <a:ext cx="3639300" cy="14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808" name="Google Shape;808;p26"/>
          <p:cNvCxnSpPr/>
          <p:nvPr/>
        </p:nvCxnSpPr>
        <p:spPr>
          <a:xfrm flipH="1" rot="10800000">
            <a:off x="6657925" y="3942525"/>
            <a:ext cx="3639300" cy="14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809" name="Google Shape;809;p26"/>
          <p:cNvCxnSpPr/>
          <p:nvPr/>
        </p:nvCxnSpPr>
        <p:spPr>
          <a:xfrm flipH="1" rot="10800000">
            <a:off x="6657925" y="4471900"/>
            <a:ext cx="3639300" cy="14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810" name="Google Shape;810;p26"/>
          <p:cNvCxnSpPr/>
          <p:nvPr/>
        </p:nvCxnSpPr>
        <p:spPr>
          <a:xfrm flipH="1" rot="10800000">
            <a:off x="6657925" y="5001275"/>
            <a:ext cx="3639300" cy="14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811" name="Google Shape;811;p26"/>
          <p:cNvSpPr txBox="1"/>
          <p:nvPr/>
        </p:nvSpPr>
        <p:spPr>
          <a:xfrm>
            <a:off x="6768450" y="1715650"/>
            <a:ext cx="1536900" cy="52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100">
                <a:solidFill>
                  <a:schemeClr val="dk1"/>
                </a:solidFill>
                <a:latin typeface="Caveat Brush"/>
                <a:ea typeface="Caveat Brush"/>
                <a:cs typeface="Caveat Brush"/>
                <a:sym typeface="Caveat Brush"/>
              </a:rPr>
              <a:t>Stamp</a:t>
            </a:r>
            <a:endParaRPr sz="4100">
              <a:solidFill>
                <a:schemeClr val="dk1"/>
              </a:solidFill>
              <a:latin typeface="Caveat Brush"/>
              <a:ea typeface="Caveat Brush"/>
              <a:cs typeface="Caveat Brush"/>
              <a:sym typeface="Caveat Brush"/>
            </a:endParaRPr>
          </a:p>
        </p:txBody>
      </p:sp>
      <p:pic>
        <p:nvPicPr>
          <p:cNvPr id="812" name="Google Shape;812;p26"/>
          <p:cNvPicPr preferRelativeResize="0"/>
          <p:nvPr/>
        </p:nvPicPr>
        <p:blipFill rotWithShape="1">
          <a:blip r:embed="rId3">
            <a:alphaModFix/>
          </a:blip>
          <a:srcRect b="19192" l="9949" r="10451" t="19075"/>
          <a:stretch/>
        </p:blipFill>
        <p:spPr>
          <a:xfrm rot="-9188645">
            <a:off x="8373822" y="1682677"/>
            <a:ext cx="883987" cy="514183"/>
          </a:xfrm>
          <a:prstGeom prst="rect">
            <a:avLst/>
          </a:prstGeom>
          <a:solidFill>
            <a:srgbClr val="FFFFFF"/>
          </a:solidFill>
          <a:ln cap="flat" cmpd="sng" w="190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813" name="Google Shape;813;p26"/>
          <p:cNvSpPr txBox="1"/>
          <p:nvPr/>
        </p:nvSpPr>
        <p:spPr>
          <a:xfrm>
            <a:off x="8415200" y="5355950"/>
            <a:ext cx="2044500" cy="6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100">
                <a:solidFill>
                  <a:schemeClr val="dk1"/>
                </a:solidFill>
                <a:latin typeface="Caveat Brush"/>
                <a:ea typeface="Caveat Brush"/>
                <a:cs typeface="Caveat Brush"/>
                <a:sym typeface="Caveat Brush"/>
              </a:rPr>
              <a:t>Address</a:t>
            </a:r>
            <a:endParaRPr sz="4100">
              <a:solidFill>
                <a:schemeClr val="dk1"/>
              </a:solidFill>
              <a:latin typeface="Caveat Brush"/>
              <a:ea typeface="Caveat Brush"/>
              <a:cs typeface="Caveat Brush"/>
              <a:sym typeface="Caveat Brush"/>
            </a:endParaRPr>
          </a:p>
        </p:txBody>
      </p:sp>
      <p:pic>
        <p:nvPicPr>
          <p:cNvPr id="814" name="Google Shape;814;p26"/>
          <p:cNvPicPr preferRelativeResize="0"/>
          <p:nvPr/>
        </p:nvPicPr>
        <p:blipFill rotWithShape="1">
          <a:blip r:embed="rId3">
            <a:alphaModFix/>
          </a:blip>
          <a:srcRect b="19192" l="9949" r="10451" t="19075"/>
          <a:stretch/>
        </p:blipFill>
        <p:spPr>
          <a:xfrm rot="4143234">
            <a:off x="7662071" y="5324065"/>
            <a:ext cx="883988" cy="514183"/>
          </a:xfrm>
          <a:prstGeom prst="rect">
            <a:avLst/>
          </a:prstGeom>
          <a:solidFill>
            <a:srgbClr val="FFFFFF"/>
          </a:solidFill>
          <a:ln cap="flat" cmpd="sng" w="190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815" name="Google Shape;815;p26"/>
          <p:cNvSpPr txBox="1"/>
          <p:nvPr/>
        </p:nvSpPr>
        <p:spPr>
          <a:xfrm>
            <a:off x="2246063" y="3319125"/>
            <a:ext cx="2044500" cy="6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200">
                <a:solidFill>
                  <a:schemeClr val="dk1"/>
                </a:solidFill>
                <a:latin typeface="Caveat Brush"/>
                <a:ea typeface="Caveat Brush"/>
                <a:cs typeface="Caveat Brush"/>
                <a:sym typeface="Caveat Brush"/>
              </a:rPr>
              <a:t>Message</a:t>
            </a:r>
            <a:endParaRPr sz="4200">
              <a:solidFill>
                <a:schemeClr val="dk1"/>
              </a:solidFill>
              <a:latin typeface="Caveat Brush"/>
              <a:ea typeface="Caveat Brush"/>
              <a:cs typeface="Caveat Brush"/>
              <a:sym typeface="Caveat Brush"/>
            </a:endParaRPr>
          </a:p>
        </p:txBody>
      </p:sp>
      <p:pic>
        <p:nvPicPr>
          <p:cNvPr id="816" name="Google Shape;816;p26"/>
          <p:cNvPicPr preferRelativeResize="0"/>
          <p:nvPr/>
        </p:nvPicPr>
        <p:blipFill rotWithShape="1">
          <a:blip r:embed="rId3">
            <a:alphaModFix/>
          </a:blip>
          <a:srcRect b="19192" l="9949" r="10451" t="19075"/>
          <a:stretch/>
        </p:blipFill>
        <p:spPr>
          <a:xfrm rot="-5624240">
            <a:off x="2826335" y="2281415"/>
            <a:ext cx="883987" cy="514184"/>
          </a:xfrm>
          <a:prstGeom prst="rect">
            <a:avLst/>
          </a:prstGeom>
          <a:solidFill>
            <a:srgbClr val="FFFFFF"/>
          </a:solidFill>
          <a:ln cap="flat" cmpd="sng" w="190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817" name="Google Shape;817;p26"/>
          <p:cNvPicPr preferRelativeResize="0"/>
          <p:nvPr/>
        </p:nvPicPr>
        <p:blipFill rotWithShape="1">
          <a:blip r:embed="rId3">
            <a:alphaModFix/>
          </a:blip>
          <a:srcRect b="19192" l="9949" r="10451" t="19075"/>
          <a:stretch/>
        </p:blipFill>
        <p:spPr>
          <a:xfrm rot="8099990">
            <a:off x="1488422" y="4604540"/>
            <a:ext cx="883987" cy="514183"/>
          </a:xfrm>
          <a:prstGeom prst="rect">
            <a:avLst/>
          </a:prstGeom>
          <a:solidFill>
            <a:srgbClr val="FFFFFF"/>
          </a:solidFill>
          <a:ln cap="flat" cmpd="sng" w="190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818" name="Google Shape;818;p26"/>
          <p:cNvPicPr preferRelativeResize="0"/>
          <p:nvPr/>
        </p:nvPicPr>
        <p:blipFill rotWithShape="1">
          <a:blip r:embed="rId3">
            <a:alphaModFix/>
          </a:blip>
          <a:srcRect b="19192" l="9949" r="10451" t="19075"/>
          <a:stretch/>
        </p:blipFill>
        <p:spPr>
          <a:xfrm rot="2699990">
            <a:off x="4099347" y="4604528"/>
            <a:ext cx="883987" cy="514183"/>
          </a:xfrm>
          <a:prstGeom prst="rect">
            <a:avLst/>
          </a:prstGeom>
          <a:solidFill>
            <a:srgbClr val="FFFFFF"/>
          </a:solidFill>
          <a:ln cap="flat" cmpd="sng" w="190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819" name="Google Shape;819;p26"/>
          <p:cNvSpPr txBox="1"/>
          <p:nvPr>
            <p:ph type="title"/>
          </p:nvPr>
        </p:nvSpPr>
        <p:spPr>
          <a:xfrm>
            <a:off x="669725" y="583725"/>
            <a:ext cx="101349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How do we fill out a postcard?</a:t>
            </a:r>
            <a:endParaRPr/>
          </a:p>
        </p:txBody>
      </p:sp>
      <p:pic>
        <p:nvPicPr>
          <p:cNvPr id="820" name="Google Shape;820;p26"/>
          <p:cNvPicPr preferRelativeResize="0"/>
          <p:nvPr/>
        </p:nvPicPr>
        <p:blipFill rotWithShape="1">
          <a:blip r:embed="rId4">
            <a:alphaModFix/>
          </a:blip>
          <a:srcRect b="0" l="10757" r="11233" t="0"/>
          <a:stretch/>
        </p:blipFill>
        <p:spPr>
          <a:xfrm>
            <a:off x="9436127" y="1647970"/>
            <a:ext cx="1029300" cy="1319416"/>
          </a:xfrm>
          <a:prstGeom prst="rect">
            <a:avLst/>
          </a:prstGeom>
          <a:solidFill>
            <a:srgbClr val="FFFFFF"/>
          </a:solidFill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4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p27"/>
          <p:cNvSpPr/>
          <p:nvPr/>
        </p:nvSpPr>
        <p:spPr>
          <a:xfrm>
            <a:off x="916325" y="1347225"/>
            <a:ext cx="9888300" cy="5205000"/>
          </a:xfrm>
          <a:prstGeom prst="rect">
            <a:avLst/>
          </a:prstGeom>
          <a:solidFill>
            <a:srgbClr val="FFFFFF"/>
          </a:solidFill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verpass Mono"/>
              <a:ea typeface="Overpass Mono"/>
              <a:cs typeface="Overpass Mono"/>
              <a:sym typeface="Overpass Mono"/>
            </a:endParaRPr>
          </a:p>
        </p:txBody>
      </p:sp>
      <p:cxnSp>
        <p:nvCxnSpPr>
          <p:cNvPr id="826" name="Google Shape;826;p27"/>
          <p:cNvCxnSpPr/>
          <p:nvPr/>
        </p:nvCxnSpPr>
        <p:spPr>
          <a:xfrm>
            <a:off x="6005463" y="1658925"/>
            <a:ext cx="29100" cy="4581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827" name="Google Shape;827;p27"/>
          <p:cNvSpPr/>
          <p:nvPr/>
        </p:nvSpPr>
        <p:spPr>
          <a:xfrm>
            <a:off x="9436125" y="1619025"/>
            <a:ext cx="1029300" cy="1377300"/>
          </a:xfrm>
          <a:prstGeom prst="rect">
            <a:avLst/>
          </a:prstGeom>
          <a:solidFill>
            <a:srgbClr val="FFFFFF"/>
          </a:solidFill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verpass Mono"/>
              <a:ea typeface="Overpass Mono"/>
              <a:cs typeface="Overpass Mono"/>
              <a:sym typeface="Overpass Mono"/>
            </a:endParaRPr>
          </a:p>
        </p:txBody>
      </p:sp>
      <p:cxnSp>
        <p:nvCxnSpPr>
          <p:cNvPr id="828" name="Google Shape;828;p27"/>
          <p:cNvCxnSpPr/>
          <p:nvPr/>
        </p:nvCxnSpPr>
        <p:spPr>
          <a:xfrm flipH="1" rot="10800000">
            <a:off x="6657925" y="3413150"/>
            <a:ext cx="3639300" cy="14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829" name="Google Shape;829;p27"/>
          <p:cNvCxnSpPr/>
          <p:nvPr/>
        </p:nvCxnSpPr>
        <p:spPr>
          <a:xfrm flipH="1" rot="10800000">
            <a:off x="6657925" y="3942525"/>
            <a:ext cx="3639300" cy="14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830" name="Google Shape;830;p27"/>
          <p:cNvCxnSpPr/>
          <p:nvPr/>
        </p:nvCxnSpPr>
        <p:spPr>
          <a:xfrm flipH="1" rot="10800000">
            <a:off x="6657925" y="4471900"/>
            <a:ext cx="3639300" cy="14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831" name="Google Shape;831;p27"/>
          <p:cNvCxnSpPr/>
          <p:nvPr/>
        </p:nvCxnSpPr>
        <p:spPr>
          <a:xfrm flipH="1" rot="10800000">
            <a:off x="6657925" y="5001275"/>
            <a:ext cx="3639300" cy="14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832" name="Google Shape;832;p27"/>
          <p:cNvSpPr txBox="1"/>
          <p:nvPr/>
        </p:nvSpPr>
        <p:spPr>
          <a:xfrm>
            <a:off x="6768450" y="1715650"/>
            <a:ext cx="1536900" cy="52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100">
                <a:solidFill>
                  <a:schemeClr val="dk1"/>
                </a:solidFill>
                <a:latin typeface="Caveat Brush"/>
                <a:ea typeface="Caveat Brush"/>
                <a:cs typeface="Caveat Brush"/>
                <a:sym typeface="Caveat Brush"/>
              </a:rPr>
              <a:t>Stamp</a:t>
            </a:r>
            <a:endParaRPr sz="4100">
              <a:solidFill>
                <a:schemeClr val="dk1"/>
              </a:solidFill>
              <a:latin typeface="Caveat Brush"/>
              <a:ea typeface="Caveat Brush"/>
              <a:cs typeface="Caveat Brush"/>
              <a:sym typeface="Caveat Brush"/>
            </a:endParaRPr>
          </a:p>
        </p:txBody>
      </p:sp>
      <p:pic>
        <p:nvPicPr>
          <p:cNvPr id="833" name="Google Shape;833;p27"/>
          <p:cNvPicPr preferRelativeResize="0"/>
          <p:nvPr/>
        </p:nvPicPr>
        <p:blipFill rotWithShape="1">
          <a:blip r:embed="rId3">
            <a:alphaModFix/>
          </a:blip>
          <a:srcRect b="19192" l="9949" r="10451" t="19075"/>
          <a:stretch/>
        </p:blipFill>
        <p:spPr>
          <a:xfrm rot="-9188645">
            <a:off x="8373822" y="1682677"/>
            <a:ext cx="883987" cy="514183"/>
          </a:xfrm>
          <a:prstGeom prst="rect">
            <a:avLst/>
          </a:prstGeom>
          <a:solidFill>
            <a:srgbClr val="FFFFFF"/>
          </a:solidFill>
          <a:ln cap="flat" cmpd="sng" w="190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834" name="Google Shape;834;p27"/>
          <p:cNvSpPr txBox="1"/>
          <p:nvPr>
            <p:ph type="title"/>
          </p:nvPr>
        </p:nvSpPr>
        <p:spPr>
          <a:xfrm>
            <a:off x="669725" y="583725"/>
            <a:ext cx="101349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is a stamp and why do we need one?</a:t>
            </a:r>
            <a:endParaRPr/>
          </a:p>
        </p:txBody>
      </p:sp>
      <p:pic>
        <p:nvPicPr>
          <p:cNvPr id="835" name="Google Shape;835;p27"/>
          <p:cNvPicPr preferRelativeResize="0"/>
          <p:nvPr/>
        </p:nvPicPr>
        <p:blipFill rotWithShape="1">
          <a:blip r:embed="rId4">
            <a:alphaModFix/>
          </a:blip>
          <a:srcRect b="0" l="10757" r="11233" t="0"/>
          <a:stretch/>
        </p:blipFill>
        <p:spPr>
          <a:xfrm>
            <a:off x="9436127" y="1647970"/>
            <a:ext cx="1029300" cy="1319416"/>
          </a:xfrm>
          <a:prstGeom prst="rect">
            <a:avLst/>
          </a:prstGeom>
          <a:solidFill>
            <a:srgbClr val="FFFFFF"/>
          </a:solidFill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836" name="Google Shape;836;p27"/>
          <p:cNvSpPr txBox="1"/>
          <p:nvPr/>
        </p:nvSpPr>
        <p:spPr>
          <a:xfrm>
            <a:off x="1104825" y="1876175"/>
            <a:ext cx="4668600" cy="206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solidFill>
                  <a:schemeClr val="dk2"/>
                </a:solidFill>
                <a:latin typeface="Overpass Mono"/>
                <a:ea typeface="Overpass Mono"/>
                <a:cs typeface="Overpass Mono"/>
                <a:sym typeface="Overpass Mono"/>
              </a:rPr>
              <a:t>A stamp is like a sticker. It shows that money has been paid to mail a letter or package. </a:t>
            </a:r>
            <a:endParaRPr sz="2300">
              <a:solidFill>
                <a:schemeClr val="dk2"/>
              </a:solidFill>
              <a:latin typeface="Overpass Mono"/>
              <a:ea typeface="Overpass Mono"/>
              <a:cs typeface="Overpass Mono"/>
              <a:sym typeface="Overpass Mon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00">
              <a:solidFill>
                <a:schemeClr val="dk2"/>
              </a:solidFill>
              <a:latin typeface="Overpass Mono"/>
              <a:ea typeface="Overpass Mono"/>
              <a:cs typeface="Overpass Mono"/>
              <a:sym typeface="Overpass Mon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00">
              <a:solidFill>
                <a:schemeClr val="dk2"/>
              </a:solidFill>
              <a:latin typeface="Overpass Mono"/>
              <a:ea typeface="Overpass Mono"/>
              <a:cs typeface="Overpass Mono"/>
              <a:sym typeface="Overpass Mono"/>
            </a:endParaRPr>
          </a:p>
        </p:txBody>
      </p:sp>
      <p:sp>
        <p:nvSpPr>
          <p:cNvPr id="837" name="Google Shape;837;p27"/>
          <p:cNvSpPr txBox="1"/>
          <p:nvPr/>
        </p:nvSpPr>
        <p:spPr>
          <a:xfrm>
            <a:off x="1104825" y="4166925"/>
            <a:ext cx="4509300" cy="207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rPr lang="en" sz="2300">
                <a:solidFill>
                  <a:schemeClr val="dk2"/>
                </a:solidFill>
                <a:latin typeface="Overpass Mono"/>
                <a:ea typeface="Overpass Mono"/>
                <a:cs typeface="Overpass Mono"/>
                <a:sym typeface="Overpass Mono"/>
              </a:rPr>
              <a:t>We need them to show that the delivery has been paid for and that the person getting the letter owes no money.</a:t>
            </a:r>
            <a:endParaRPr sz="2000">
              <a:solidFill>
                <a:schemeClr val="dk2"/>
              </a:solidFill>
              <a:latin typeface="Overpass Mono"/>
              <a:ea typeface="Overpass Mono"/>
              <a:cs typeface="Overpass Mono"/>
              <a:sym typeface="Overpass Mon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1" name="Shape 8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2" name="Google Shape;842;p28"/>
          <p:cNvSpPr txBox="1"/>
          <p:nvPr>
            <p:ph type="title"/>
          </p:nvPr>
        </p:nvSpPr>
        <p:spPr>
          <a:xfrm>
            <a:off x="1177400" y="654275"/>
            <a:ext cx="73500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Examples</a:t>
            </a:r>
            <a:endParaRPr/>
          </a:p>
        </p:txBody>
      </p:sp>
      <p:pic>
        <p:nvPicPr>
          <p:cNvPr id="843" name="Google Shape;843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94825" y="1324825"/>
            <a:ext cx="2199324" cy="1625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44" name="Google Shape;844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22325" y="2294537"/>
            <a:ext cx="2268924" cy="2268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845" name="Google Shape;845;p2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219399" y="1536753"/>
            <a:ext cx="2714850" cy="1892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46" name="Google Shape;846;p2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203563" y="3496949"/>
            <a:ext cx="1981852" cy="2047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0" name="Shape 8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1" name="Google Shape;851;p29"/>
          <p:cNvSpPr/>
          <p:nvPr/>
        </p:nvSpPr>
        <p:spPr>
          <a:xfrm>
            <a:off x="916325" y="1463225"/>
            <a:ext cx="9888300" cy="5205000"/>
          </a:xfrm>
          <a:prstGeom prst="rect">
            <a:avLst/>
          </a:prstGeom>
          <a:solidFill>
            <a:srgbClr val="FFFFFF"/>
          </a:solidFill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verpass Mono"/>
              <a:ea typeface="Overpass Mono"/>
              <a:cs typeface="Overpass Mono"/>
              <a:sym typeface="Overpass Mono"/>
            </a:endParaRPr>
          </a:p>
        </p:txBody>
      </p:sp>
      <p:cxnSp>
        <p:nvCxnSpPr>
          <p:cNvPr id="852" name="Google Shape;852;p29"/>
          <p:cNvCxnSpPr/>
          <p:nvPr/>
        </p:nvCxnSpPr>
        <p:spPr>
          <a:xfrm>
            <a:off x="6005463" y="1658925"/>
            <a:ext cx="29100" cy="4581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853" name="Google Shape;853;p29"/>
          <p:cNvSpPr/>
          <p:nvPr/>
        </p:nvSpPr>
        <p:spPr>
          <a:xfrm>
            <a:off x="9436100" y="1658913"/>
            <a:ext cx="1029300" cy="1377300"/>
          </a:xfrm>
          <a:prstGeom prst="rect">
            <a:avLst/>
          </a:prstGeom>
          <a:solidFill>
            <a:srgbClr val="FFFFFF"/>
          </a:solidFill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verpass Mono"/>
              <a:ea typeface="Overpass Mono"/>
              <a:cs typeface="Overpass Mono"/>
              <a:sym typeface="Overpass Mono"/>
            </a:endParaRPr>
          </a:p>
        </p:txBody>
      </p:sp>
      <p:cxnSp>
        <p:nvCxnSpPr>
          <p:cNvPr id="854" name="Google Shape;854;p29"/>
          <p:cNvCxnSpPr/>
          <p:nvPr/>
        </p:nvCxnSpPr>
        <p:spPr>
          <a:xfrm flipH="1" rot="10800000">
            <a:off x="6657925" y="3678250"/>
            <a:ext cx="3639300" cy="14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855" name="Google Shape;855;p29"/>
          <p:cNvCxnSpPr/>
          <p:nvPr/>
        </p:nvCxnSpPr>
        <p:spPr>
          <a:xfrm flipH="1" rot="10800000">
            <a:off x="6657925" y="4256288"/>
            <a:ext cx="3639300" cy="14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856" name="Google Shape;856;p29"/>
          <p:cNvCxnSpPr/>
          <p:nvPr/>
        </p:nvCxnSpPr>
        <p:spPr>
          <a:xfrm flipH="1" rot="10800000">
            <a:off x="6657925" y="4834350"/>
            <a:ext cx="3639300" cy="14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857" name="Google Shape;857;p29"/>
          <p:cNvSpPr txBox="1"/>
          <p:nvPr>
            <p:ph type="title"/>
          </p:nvPr>
        </p:nvSpPr>
        <p:spPr>
          <a:xfrm>
            <a:off x="669725" y="583725"/>
            <a:ext cx="101349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What could my postcard say?</a:t>
            </a:r>
            <a:endParaRPr>
              <a:solidFill>
                <a:schemeClr val="accent1"/>
              </a:solidFill>
            </a:endParaRPr>
          </a:p>
        </p:txBody>
      </p:sp>
      <p:sp>
        <p:nvSpPr>
          <p:cNvPr id="858" name="Google Shape;858;p29"/>
          <p:cNvSpPr txBox="1"/>
          <p:nvPr/>
        </p:nvSpPr>
        <p:spPr>
          <a:xfrm>
            <a:off x="1220800" y="1948650"/>
            <a:ext cx="4335300" cy="404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  <a:latin typeface="Caveat Brush"/>
                <a:ea typeface="Caveat Brush"/>
                <a:cs typeface="Caveat Brush"/>
                <a:sym typeface="Caveat Brush"/>
              </a:rPr>
              <a:t>Dear Nana, </a:t>
            </a:r>
            <a:endParaRPr sz="2500">
              <a:solidFill>
                <a:schemeClr val="dk1"/>
              </a:solidFill>
              <a:latin typeface="Caveat Brush"/>
              <a:ea typeface="Caveat Brush"/>
              <a:cs typeface="Caveat Brush"/>
              <a:sym typeface="Caveat Brush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00">
              <a:solidFill>
                <a:schemeClr val="dk1"/>
              </a:solidFill>
              <a:latin typeface="Caveat Brush"/>
              <a:ea typeface="Caveat Brush"/>
              <a:cs typeface="Caveat Brush"/>
              <a:sym typeface="Caveat Brush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  <a:latin typeface="Caveat Brush"/>
                <a:ea typeface="Caveat Brush"/>
                <a:cs typeface="Caveat Brush"/>
                <a:sym typeface="Caveat Brush"/>
              </a:rPr>
              <a:t>On Tuesday, my class went to Castle in the Clouds for a field trip. My favorite part was the Lucknow Mansion. I also enjoyed our hike to Pine Lodge. It was so much fun. </a:t>
            </a:r>
            <a:endParaRPr sz="2500">
              <a:solidFill>
                <a:schemeClr val="dk1"/>
              </a:solidFill>
              <a:latin typeface="Caveat Brush"/>
              <a:ea typeface="Caveat Brush"/>
              <a:cs typeface="Caveat Brush"/>
              <a:sym typeface="Caveat Brush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00">
              <a:solidFill>
                <a:schemeClr val="dk1"/>
              </a:solidFill>
              <a:latin typeface="Caveat Brush"/>
              <a:ea typeface="Caveat Brush"/>
              <a:cs typeface="Caveat Brush"/>
              <a:sym typeface="Caveat Brush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  <a:latin typeface="Caveat Brush"/>
                <a:ea typeface="Caveat Brush"/>
                <a:cs typeface="Caveat Brush"/>
                <a:sym typeface="Caveat Brush"/>
              </a:rPr>
              <a:t>		</a:t>
            </a:r>
            <a:r>
              <a:rPr lang="en" sz="2500">
                <a:solidFill>
                  <a:schemeClr val="dk1"/>
                </a:solidFill>
                <a:latin typeface="Caveat Brush"/>
                <a:ea typeface="Caveat Brush"/>
                <a:cs typeface="Caveat Brush"/>
                <a:sym typeface="Caveat Brush"/>
              </a:rPr>
              <a:t>Sincerely</a:t>
            </a:r>
            <a:r>
              <a:rPr lang="en" sz="2500">
                <a:solidFill>
                  <a:schemeClr val="dk1"/>
                </a:solidFill>
                <a:latin typeface="Caveat Brush"/>
                <a:ea typeface="Caveat Brush"/>
                <a:cs typeface="Caveat Brush"/>
                <a:sym typeface="Caveat Brush"/>
              </a:rPr>
              <a:t>, </a:t>
            </a:r>
            <a:endParaRPr sz="2500">
              <a:solidFill>
                <a:schemeClr val="dk1"/>
              </a:solidFill>
              <a:latin typeface="Caveat Brush"/>
              <a:ea typeface="Caveat Brush"/>
              <a:cs typeface="Caveat Brush"/>
              <a:sym typeface="Caveat Brush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  <a:latin typeface="Caveat Brush"/>
                <a:ea typeface="Caveat Brush"/>
                <a:cs typeface="Caveat Brush"/>
                <a:sym typeface="Caveat Brush"/>
              </a:rPr>
              <a:t>				Sarah</a:t>
            </a:r>
            <a:endParaRPr sz="2500">
              <a:solidFill>
                <a:schemeClr val="dk1"/>
              </a:solidFill>
              <a:latin typeface="Caveat Brush"/>
              <a:ea typeface="Caveat Brush"/>
              <a:cs typeface="Caveat Brush"/>
              <a:sym typeface="Caveat Brush"/>
            </a:endParaRPr>
          </a:p>
        </p:txBody>
      </p:sp>
      <p:sp>
        <p:nvSpPr>
          <p:cNvPr id="859" name="Google Shape;859;p29"/>
          <p:cNvSpPr txBox="1"/>
          <p:nvPr/>
        </p:nvSpPr>
        <p:spPr>
          <a:xfrm>
            <a:off x="6686875" y="3124905"/>
            <a:ext cx="3581400" cy="56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Caveat Brush"/>
                <a:ea typeface="Caveat Brush"/>
                <a:cs typeface="Caveat Brush"/>
                <a:sym typeface="Caveat Brush"/>
              </a:rPr>
              <a:t>Pauline Simmons</a:t>
            </a:r>
            <a:endParaRPr sz="2000">
              <a:solidFill>
                <a:schemeClr val="dk1"/>
              </a:solidFill>
              <a:latin typeface="Caveat Brush"/>
              <a:ea typeface="Caveat Brush"/>
              <a:cs typeface="Caveat Brush"/>
              <a:sym typeface="Caveat Brush"/>
            </a:endParaRPr>
          </a:p>
        </p:txBody>
      </p:sp>
      <p:sp>
        <p:nvSpPr>
          <p:cNvPr id="860" name="Google Shape;860;p29"/>
          <p:cNvSpPr txBox="1"/>
          <p:nvPr/>
        </p:nvSpPr>
        <p:spPr>
          <a:xfrm>
            <a:off x="6686875" y="3678255"/>
            <a:ext cx="3581400" cy="56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Caveat Brush"/>
                <a:ea typeface="Caveat Brush"/>
                <a:cs typeface="Caveat Brush"/>
                <a:sym typeface="Caveat Brush"/>
              </a:rPr>
              <a:t>35 Yahtzee Dr.</a:t>
            </a:r>
            <a:r>
              <a:rPr lang="en" sz="2000">
                <a:solidFill>
                  <a:schemeClr val="dk2"/>
                </a:solidFill>
                <a:latin typeface="Caveat Brush"/>
                <a:ea typeface="Caveat Brush"/>
                <a:cs typeface="Caveat Brush"/>
                <a:sym typeface="Caveat Brush"/>
              </a:rPr>
              <a:t> </a:t>
            </a:r>
            <a:endParaRPr sz="2000">
              <a:solidFill>
                <a:schemeClr val="dk2"/>
              </a:solidFill>
              <a:latin typeface="Caveat Brush"/>
              <a:ea typeface="Caveat Brush"/>
              <a:cs typeface="Caveat Brush"/>
              <a:sym typeface="Caveat Brush"/>
            </a:endParaRPr>
          </a:p>
        </p:txBody>
      </p:sp>
      <p:sp>
        <p:nvSpPr>
          <p:cNvPr id="861" name="Google Shape;861;p29"/>
          <p:cNvSpPr txBox="1"/>
          <p:nvPr/>
        </p:nvSpPr>
        <p:spPr>
          <a:xfrm>
            <a:off x="6686875" y="4256305"/>
            <a:ext cx="3581400" cy="56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Caveat Brush"/>
                <a:ea typeface="Caveat Brush"/>
                <a:cs typeface="Caveat Brush"/>
                <a:sym typeface="Caveat Brush"/>
              </a:rPr>
              <a:t>Fitchburg, GA 09808</a:t>
            </a:r>
            <a:endParaRPr sz="2000">
              <a:solidFill>
                <a:schemeClr val="dk1"/>
              </a:solidFill>
              <a:latin typeface="Caveat Brush"/>
              <a:ea typeface="Caveat Brush"/>
              <a:cs typeface="Caveat Brush"/>
              <a:sym typeface="Caveat Brush"/>
            </a:endParaRPr>
          </a:p>
        </p:txBody>
      </p:sp>
      <p:pic>
        <p:nvPicPr>
          <p:cNvPr id="862" name="Google Shape;862;p29"/>
          <p:cNvPicPr preferRelativeResize="0"/>
          <p:nvPr/>
        </p:nvPicPr>
        <p:blipFill rotWithShape="1">
          <a:blip r:embed="rId3">
            <a:alphaModFix/>
          </a:blip>
          <a:srcRect b="0" l="10757" r="11233" t="0"/>
          <a:stretch/>
        </p:blipFill>
        <p:spPr>
          <a:xfrm>
            <a:off x="9436102" y="1687870"/>
            <a:ext cx="1029300" cy="1319416"/>
          </a:xfrm>
          <a:prstGeom prst="rect">
            <a:avLst/>
          </a:prstGeom>
          <a:solidFill>
            <a:srgbClr val="FFFFFF"/>
          </a:solidFill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6" name="Shape 8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7" name="Google Shape;867;p30"/>
          <p:cNvSpPr txBox="1"/>
          <p:nvPr>
            <p:ph type="title"/>
          </p:nvPr>
        </p:nvSpPr>
        <p:spPr>
          <a:xfrm>
            <a:off x="793025" y="627200"/>
            <a:ext cx="101349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What could my postcard look like?</a:t>
            </a:r>
            <a:endParaRPr>
              <a:solidFill>
                <a:schemeClr val="accent1"/>
              </a:solidFill>
            </a:endParaRPr>
          </a:p>
        </p:txBody>
      </p:sp>
      <p:sp>
        <p:nvSpPr>
          <p:cNvPr id="868" name="Google Shape;868;p30"/>
          <p:cNvSpPr/>
          <p:nvPr/>
        </p:nvSpPr>
        <p:spPr>
          <a:xfrm>
            <a:off x="916325" y="1463225"/>
            <a:ext cx="9888300" cy="5205000"/>
          </a:xfrm>
          <a:prstGeom prst="rect">
            <a:avLst/>
          </a:prstGeom>
          <a:solidFill>
            <a:srgbClr val="FFFFFF"/>
          </a:solidFill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verpass Mono"/>
              <a:ea typeface="Overpass Mono"/>
              <a:cs typeface="Overpass Mono"/>
              <a:sym typeface="Overpass Mono"/>
            </a:endParaRPr>
          </a:p>
        </p:txBody>
      </p:sp>
      <p:pic>
        <p:nvPicPr>
          <p:cNvPr id="869" name="Google Shape;869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29775" y="1730700"/>
            <a:ext cx="7901925" cy="4518674"/>
          </a:xfrm>
          <a:prstGeom prst="rect">
            <a:avLst/>
          </a:prstGeom>
          <a:solidFill>
            <a:srgbClr val="FFFFFF"/>
          </a:solidFill>
          <a:ln cap="flat" cmpd="sng" w="190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lidesMania">
  <a:themeElements>
    <a:clrScheme name="Simple Light">
      <a:dk1>
        <a:srgbClr val="133D82"/>
      </a:dk1>
      <a:lt1>
        <a:srgbClr val="F2F2F2"/>
      </a:lt1>
      <a:dk2>
        <a:srgbClr val="262626"/>
      </a:dk2>
      <a:lt2>
        <a:srgbClr val="E2E2E2"/>
      </a:lt2>
      <a:accent1>
        <a:srgbClr val="E1454D"/>
      </a:accent1>
      <a:accent2>
        <a:srgbClr val="4676AA"/>
      </a:accent2>
      <a:accent3>
        <a:srgbClr val="FFFFFF"/>
      </a:accent3>
      <a:accent4>
        <a:srgbClr val="CFDAE5"/>
      </a:accent4>
      <a:accent5>
        <a:srgbClr val="AA3339"/>
      </a:accent5>
      <a:accent6>
        <a:srgbClr val="E8C5C1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